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79" r:id="rId1"/>
  </p:sldMasterIdLst>
  <p:notesMasterIdLst>
    <p:notesMasterId r:id="rId21"/>
  </p:notesMasterIdLst>
  <p:sldIdLst>
    <p:sldId id="256" r:id="rId2"/>
    <p:sldId id="1743" r:id="rId3"/>
    <p:sldId id="305" r:id="rId4"/>
    <p:sldId id="316" r:id="rId5"/>
    <p:sldId id="304" r:id="rId6"/>
    <p:sldId id="312" r:id="rId7"/>
    <p:sldId id="306" r:id="rId8"/>
    <p:sldId id="307" r:id="rId9"/>
    <p:sldId id="1751" r:id="rId10"/>
    <p:sldId id="1752" r:id="rId11"/>
    <p:sldId id="1754" r:id="rId12"/>
    <p:sldId id="1753" r:id="rId13"/>
    <p:sldId id="1755" r:id="rId14"/>
    <p:sldId id="1756" r:id="rId15"/>
    <p:sldId id="311" r:id="rId16"/>
    <p:sldId id="313" r:id="rId17"/>
    <p:sldId id="320" r:id="rId18"/>
    <p:sldId id="278" r:id="rId19"/>
    <p:sldId id="269"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LlkcXS5EynwxsmPurMODEw==" hashData="5+imY1tM78wVbmuqJSUyQOFUpeUJ1cMDdBUoJt1Vhfom/2a97ERnHHBOvbEhcGDNFu3eaBYsQN5KJPEmeCJ+KA=="/>
  <p:extLst>
    <p:ext uri="{EFAFB233-063F-42B5-8137-9DF3F51BA10A}">
      <p15:sldGuideLst xmlns:p15="http://schemas.microsoft.com/office/powerpoint/2012/main">
        <p15:guide id="1" orient="horz" pos="3094" userDrawn="1">
          <p15:clr>
            <a:srgbClr val="9AA0A6"/>
          </p15:clr>
        </p15:guide>
        <p15:guide id="2" pos="5511" userDrawn="1">
          <p15:clr>
            <a:srgbClr val="9AA0A6"/>
          </p15:clr>
        </p15:guide>
        <p15:guide id="3" pos="499" userDrawn="1">
          <p15:clr>
            <a:srgbClr val="9AA0A6"/>
          </p15:clr>
        </p15:guide>
        <p15:guide id="4" orient="horz" pos="1076" userDrawn="1">
          <p15:clr>
            <a:srgbClr val="9AA0A6"/>
          </p15:clr>
        </p15:guide>
        <p15:guide id="5" orient="horz" pos="622" userDrawn="1">
          <p15:clr>
            <a:srgbClr val="9AA0A6"/>
          </p15:clr>
        </p15:guide>
        <p15:guide id="6" pos="5602" userDrawn="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F5FF"/>
    <a:srgbClr val="FAE282"/>
    <a:srgbClr val="00B0F0"/>
    <a:srgbClr val="324990"/>
    <a:srgbClr val="2F2C6B"/>
    <a:srgbClr val="DEF1EF"/>
    <a:srgbClr val="419B91"/>
    <a:srgbClr val="F26B43"/>
    <a:srgbClr val="FFC9D3"/>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D833EE7-99D0-4BB9-8DA2-425D41B85507}">
  <a:tblStyle styleId="{CD833EE7-99D0-4BB9-8DA2-425D41B8550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1829" autoAdjust="0"/>
  </p:normalViewPr>
  <p:slideViewPr>
    <p:cSldViewPr snapToGrid="0">
      <p:cViewPr varScale="1">
        <p:scale>
          <a:sx n="95" d="100"/>
          <a:sy n="95" d="100"/>
        </p:scale>
        <p:origin x="132" y="360"/>
      </p:cViewPr>
      <p:guideLst>
        <p:guide orient="horz" pos="3094"/>
        <p:guide pos="5511"/>
        <p:guide pos="499"/>
        <p:guide orient="horz" pos="1076"/>
        <p:guide orient="horz" pos="622"/>
        <p:guide pos="56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osen\Documents\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osen\Documents\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osen\Documents\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rosen\Documents\A.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00B0F0"/>
              </a:solidFill>
              <a:ln>
                <a:noFill/>
              </a:ln>
              <a:effectLst/>
            </c:spPr>
            <c:extLst>
              <c:ext xmlns:c16="http://schemas.microsoft.com/office/drawing/2014/chart" uri="{C3380CC4-5D6E-409C-BE32-E72D297353CC}">
                <c16:uniqueId val="{00000001-EE03-4B01-8413-FA7F4CAA57AB}"/>
              </c:ext>
            </c:extLst>
          </c:dPt>
          <c:dPt>
            <c:idx val="1"/>
            <c:bubble3D val="0"/>
            <c:spPr>
              <a:solidFill>
                <a:schemeClr val="bg1">
                  <a:lumMod val="85000"/>
                </a:schemeClr>
              </a:solidFill>
              <a:ln>
                <a:noFill/>
              </a:ln>
              <a:effectLst/>
            </c:spPr>
            <c:extLst>
              <c:ext xmlns:c16="http://schemas.microsoft.com/office/drawing/2014/chart" uri="{C3380CC4-5D6E-409C-BE32-E72D297353CC}">
                <c16:uniqueId val="{00000003-EE03-4B01-8413-FA7F4CAA57AB}"/>
              </c:ext>
            </c:extLst>
          </c:dPt>
          <c:dLbls>
            <c:delete val="1"/>
          </c:dLbls>
          <c:val>
            <c:numRef>
              <c:f>Sheet1!$D$4:$E$4</c:f>
              <c:numCache>
                <c:formatCode>General</c:formatCode>
                <c:ptCount val="2"/>
                <c:pt idx="0">
                  <c:v>6</c:v>
                </c:pt>
                <c:pt idx="1">
                  <c:v>1</c:v>
                </c:pt>
              </c:numCache>
            </c:numRef>
          </c:val>
          <c:extLst>
            <c:ext xmlns:c15="http://schemas.microsoft.com/office/drawing/2012/chart" uri="{02D57815-91ED-43cb-92C2-25804820EDAC}">
              <c15:filteredSeriesTitle>
                <c15:tx>
                  <c:strRef>
                    <c:extLst>
                      <c:ext uri="{02D57815-91ED-43cb-92C2-25804820EDAC}">
                        <c15:formulaRef>
                          <c15:sqref>Sheet1!$C$4</c15:sqref>
                        </c15:formulaRef>
                      </c:ext>
                    </c:extLst>
                    <c:strCache>
                      <c:ptCount val="1"/>
                      <c:pt idx="0">
                        <c:v>大手管理会社A社</c:v>
                      </c:pt>
                    </c:strCache>
                  </c:strRef>
                </c15:tx>
              </c15:filteredSeriesTitle>
            </c:ext>
            <c:ext xmlns:c15="http://schemas.microsoft.com/office/drawing/2012/chart" uri="{02D57815-91ED-43cb-92C2-25804820EDAC}">
              <c15:filteredCategoryTitle>
                <c15:cat>
                  <c:strRef>
                    <c:extLst>
                      <c:ext uri="{02D57815-91ED-43cb-92C2-25804820EDAC}">
                        <c15:formulaRef>
                          <c15:sqref>Sheet1!$D$3:$E$3</c15:sqref>
                        </c15:formulaRef>
                      </c:ext>
                    </c:extLst>
                    <c:strCache>
                      <c:ptCount val="2"/>
                      <c:pt idx="0">
                        <c:v>合格者</c:v>
                      </c:pt>
                      <c:pt idx="1">
                        <c:v>不合格</c:v>
                      </c:pt>
                    </c:strCache>
                  </c:strRef>
                </c15:cat>
              </c15:filteredCategoryTitle>
            </c:ext>
            <c:ext xmlns:c16="http://schemas.microsoft.com/office/drawing/2014/chart" uri="{C3380CC4-5D6E-409C-BE32-E72D297353CC}">
              <c16:uniqueId val="{00000004-EE03-4B01-8413-FA7F4CAA57AB}"/>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00B0F0"/>
              </a:solidFill>
              <a:ln>
                <a:noFill/>
              </a:ln>
              <a:effectLst/>
            </c:spPr>
            <c:extLst>
              <c:ext xmlns:c16="http://schemas.microsoft.com/office/drawing/2014/chart" uri="{C3380CC4-5D6E-409C-BE32-E72D297353CC}">
                <c16:uniqueId val="{00000001-4D52-421A-B189-0343AB4C98A2}"/>
              </c:ext>
            </c:extLst>
          </c:dPt>
          <c:dPt>
            <c:idx val="1"/>
            <c:bubble3D val="0"/>
            <c:spPr>
              <a:solidFill>
                <a:schemeClr val="bg1">
                  <a:lumMod val="85000"/>
                </a:schemeClr>
              </a:solidFill>
              <a:ln>
                <a:noFill/>
              </a:ln>
              <a:effectLst/>
            </c:spPr>
            <c:extLst>
              <c:ext xmlns:c16="http://schemas.microsoft.com/office/drawing/2014/chart" uri="{C3380CC4-5D6E-409C-BE32-E72D297353CC}">
                <c16:uniqueId val="{00000003-4D52-421A-B189-0343AB4C98A2}"/>
              </c:ext>
            </c:extLst>
          </c:dPt>
          <c:dLbls>
            <c:delete val="1"/>
          </c:dLbls>
          <c:val>
            <c:numRef>
              <c:f>Sheet1!$D$7:$E$7</c:f>
              <c:numCache>
                <c:formatCode>General</c:formatCode>
                <c:ptCount val="2"/>
                <c:pt idx="0">
                  <c:v>19</c:v>
                </c:pt>
                <c:pt idx="1">
                  <c:v>14</c:v>
                </c:pt>
              </c:numCache>
            </c:numRef>
          </c:val>
          <c:extLst>
            <c:ext xmlns:c15="http://schemas.microsoft.com/office/drawing/2012/chart" uri="{02D57815-91ED-43cb-92C2-25804820EDAC}">
              <c15:filteredSeriesTitle>
                <c15:tx>
                  <c:strRef>
                    <c:extLst>
                      <c:ext uri="{02D57815-91ED-43cb-92C2-25804820EDAC}">
                        <c15:formulaRef>
                          <c15:sqref>Sheet1!$C$7</c15:sqref>
                        </c15:formulaRef>
                      </c:ext>
                    </c:extLst>
                    <c:strCache>
                      <c:ptCount val="1"/>
                      <c:pt idx="0">
                        <c:v>大手管理会社D社</c:v>
                      </c:pt>
                    </c:strCache>
                  </c:strRef>
                </c15:tx>
              </c15:filteredSeriesTitle>
            </c:ext>
            <c:ext xmlns:c15="http://schemas.microsoft.com/office/drawing/2012/chart" uri="{02D57815-91ED-43cb-92C2-25804820EDAC}">
              <c15:filteredCategoryTitle>
                <c15:cat>
                  <c:strRef>
                    <c:extLst>
                      <c:ext uri="{02D57815-91ED-43cb-92C2-25804820EDAC}">
                        <c15:formulaRef>
                          <c15:sqref>Sheet1!$D$3:$E$3</c15:sqref>
                        </c15:formulaRef>
                      </c:ext>
                    </c:extLst>
                    <c:strCache>
                      <c:ptCount val="2"/>
                      <c:pt idx="0">
                        <c:v>合格者</c:v>
                      </c:pt>
                      <c:pt idx="1">
                        <c:v>不合格</c:v>
                      </c:pt>
                    </c:strCache>
                  </c:strRef>
                </c15:cat>
              </c15:filteredCategoryTitle>
            </c:ext>
            <c:ext xmlns:c16="http://schemas.microsoft.com/office/drawing/2014/chart" uri="{C3380CC4-5D6E-409C-BE32-E72D297353CC}">
              <c16:uniqueId val="{00000004-4D52-421A-B189-0343AB4C98A2}"/>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00B0F0"/>
              </a:solidFill>
              <a:ln>
                <a:noFill/>
              </a:ln>
              <a:effectLst/>
            </c:spPr>
            <c:extLst>
              <c:ext xmlns:c16="http://schemas.microsoft.com/office/drawing/2014/chart" uri="{C3380CC4-5D6E-409C-BE32-E72D297353CC}">
                <c16:uniqueId val="{00000001-BFDC-4499-88C9-27F5CFE94371}"/>
              </c:ext>
            </c:extLst>
          </c:dPt>
          <c:dPt>
            <c:idx val="1"/>
            <c:bubble3D val="0"/>
            <c:spPr>
              <a:solidFill>
                <a:schemeClr val="bg1">
                  <a:lumMod val="85000"/>
                </a:schemeClr>
              </a:solidFill>
              <a:ln>
                <a:noFill/>
              </a:ln>
              <a:effectLst/>
            </c:spPr>
            <c:extLst>
              <c:ext xmlns:c16="http://schemas.microsoft.com/office/drawing/2014/chart" uri="{C3380CC4-5D6E-409C-BE32-E72D297353CC}">
                <c16:uniqueId val="{00000003-BFDC-4499-88C9-27F5CFE94371}"/>
              </c:ext>
            </c:extLst>
          </c:dPt>
          <c:dLbls>
            <c:delete val="1"/>
          </c:dLbls>
          <c:val>
            <c:numRef>
              <c:f>Sheet1!$D$5:$E$5</c:f>
              <c:numCache>
                <c:formatCode>General</c:formatCode>
                <c:ptCount val="2"/>
                <c:pt idx="0">
                  <c:v>21</c:v>
                </c:pt>
                <c:pt idx="1">
                  <c:v>24</c:v>
                </c:pt>
              </c:numCache>
            </c:numRef>
          </c:val>
          <c:extLst>
            <c:ext xmlns:c15="http://schemas.microsoft.com/office/drawing/2012/chart" uri="{02D57815-91ED-43cb-92C2-25804820EDAC}">
              <c15:filteredSeriesTitle>
                <c15:tx>
                  <c:strRef>
                    <c:extLst>
                      <c:ext uri="{02D57815-91ED-43cb-92C2-25804820EDAC}">
                        <c15:formulaRef>
                          <c15:sqref>Sheet1!$C$5</c15:sqref>
                        </c15:formulaRef>
                      </c:ext>
                    </c:extLst>
                    <c:strCache>
                      <c:ptCount val="1"/>
                      <c:pt idx="0">
                        <c:v>大手管理会社B社</c:v>
                      </c:pt>
                    </c:strCache>
                  </c:strRef>
                </c15:tx>
              </c15:filteredSeriesTitle>
            </c:ext>
            <c:ext xmlns:c15="http://schemas.microsoft.com/office/drawing/2012/chart" uri="{02D57815-91ED-43cb-92C2-25804820EDAC}">
              <c15:filteredCategoryTitle>
                <c15:cat>
                  <c:strRef>
                    <c:extLst>
                      <c:ext uri="{02D57815-91ED-43cb-92C2-25804820EDAC}">
                        <c15:formulaRef>
                          <c15:sqref>Sheet1!$D$3:$E$3</c15:sqref>
                        </c15:formulaRef>
                      </c:ext>
                    </c:extLst>
                    <c:strCache>
                      <c:ptCount val="2"/>
                      <c:pt idx="0">
                        <c:v>合格者</c:v>
                      </c:pt>
                      <c:pt idx="1">
                        <c:v>不合格</c:v>
                      </c:pt>
                    </c:strCache>
                  </c:strRef>
                </c15:cat>
              </c15:filteredCategoryTitle>
            </c:ext>
            <c:ext xmlns:c16="http://schemas.microsoft.com/office/drawing/2014/chart" uri="{C3380CC4-5D6E-409C-BE32-E72D297353CC}">
              <c16:uniqueId val="{00000004-BFDC-4499-88C9-27F5CFE94371}"/>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00B0F0"/>
              </a:solidFill>
              <a:ln>
                <a:noFill/>
              </a:ln>
              <a:effectLst/>
            </c:spPr>
            <c:extLst>
              <c:ext xmlns:c16="http://schemas.microsoft.com/office/drawing/2014/chart" uri="{C3380CC4-5D6E-409C-BE32-E72D297353CC}">
                <c16:uniqueId val="{00000001-8DF4-4EBB-9673-CC69AF231B6F}"/>
              </c:ext>
            </c:extLst>
          </c:dPt>
          <c:dPt>
            <c:idx val="1"/>
            <c:bubble3D val="0"/>
            <c:spPr>
              <a:solidFill>
                <a:schemeClr val="bg1">
                  <a:lumMod val="85000"/>
                </a:schemeClr>
              </a:solidFill>
              <a:ln>
                <a:noFill/>
              </a:ln>
              <a:effectLst/>
            </c:spPr>
            <c:extLst>
              <c:ext xmlns:c16="http://schemas.microsoft.com/office/drawing/2014/chart" uri="{C3380CC4-5D6E-409C-BE32-E72D297353CC}">
                <c16:uniqueId val="{00000003-8DF4-4EBB-9673-CC69AF231B6F}"/>
              </c:ext>
            </c:extLst>
          </c:dPt>
          <c:dLbls>
            <c:delete val="1"/>
          </c:dLbls>
          <c:val>
            <c:numRef>
              <c:f>Sheet1!$D$6:$E$6</c:f>
              <c:numCache>
                <c:formatCode>General</c:formatCode>
                <c:ptCount val="2"/>
                <c:pt idx="0">
                  <c:v>16</c:v>
                </c:pt>
                <c:pt idx="1">
                  <c:v>19</c:v>
                </c:pt>
              </c:numCache>
            </c:numRef>
          </c:val>
          <c:extLst>
            <c:ext xmlns:c15="http://schemas.microsoft.com/office/drawing/2012/chart" uri="{02D57815-91ED-43cb-92C2-25804820EDAC}">
              <c15:filteredSeriesTitle>
                <c15:tx>
                  <c:strRef>
                    <c:extLst>
                      <c:ext uri="{02D57815-91ED-43cb-92C2-25804820EDAC}">
                        <c15:formulaRef>
                          <c15:sqref>Sheet1!$C$6</c15:sqref>
                        </c15:formulaRef>
                      </c:ext>
                    </c:extLst>
                    <c:strCache>
                      <c:ptCount val="1"/>
                      <c:pt idx="0">
                        <c:v>大手管理会社C社</c:v>
                      </c:pt>
                    </c:strCache>
                  </c:strRef>
                </c15:tx>
              </c15:filteredSeriesTitle>
            </c:ext>
            <c:ext xmlns:c15="http://schemas.microsoft.com/office/drawing/2012/chart" uri="{02D57815-91ED-43cb-92C2-25804820EDAC}">
              <c15:filteredCategoryTitle>
                <c15:cat>
                  <c:strRef>
                    <c:extLst>
                      <c:ext uri="{02D57815-91ED-43cb-92C2-25804820EDAC}">
                        <c15:formulaRef>
                          <c15:sqref>Sheet1!$D$3:$E$3</c15:sqref>
                        </c15:formulaRef>
                      </c:ext>
                    </c:extLst>
                    <c:strCache>
                      <c:ptCount val="2"/>
                      <c:pt idx="0">
                        <c:v>合格者</c:v>
                      </c:pt>
                      <c:pt idx="1">
                        <c:v>不合格</c:v>
                      </c:pt>
                    </c:strCache>
                  </c:strRef>
                </c15:cat>
              </c15:filteredCategoryTitle>
            </c:ext>
            <c:ext xmlns:c16="http://schemas.microsoft.com/office/drawing/2014/chart" uri="{C3380CC4-5D6E-409C-BE32-E72D297353CC}">
              <c16:uniqueId val="{00000004-8DF4-4EBB-9673-CC69AF231B6F}"/>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3d61d3c5eb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3d61d3c5eb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5156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gbd6c00e730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0" name="Google Shape;910;gbd6c00e730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99f2f57a71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99f2f57a71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05802" y="1012675"/>
            <a:ext cx="3060600" cy="27948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Clr>
                <a:schemeClr val="dk1"/>
              </a:buClr>
              <a:buSzPts val="5200"/>
              <a:buNone/>
              <a:defRPr sz="5000">
                <a:solidFill>
                  <a:schemeClr val="dk1"/>
                </a:solidFill>
              </a:defRPr>
            </a:lvl1pPr>
            <a:lvl2pPr lvl="1" algn="ctr">
              <a:spcBef>
                <a:spcPts val="0"/>
              </a:spcBef>
              <a:spcAft>
                <a:spcPts val="0"/>
              </a:spcAft>
              <a:buClr>
                <a:schemeClr val="dk1"/>
              </a:buClr>
              <a:buSzPts val="5200"/>
              <a:buNone/>
              <a:defRPr sz="5200">
                <a:solidFill>
                  <a:schemeClr val="dk1"/>
                </a:solidFill>
              </a:defRPr>
            </a:lvl2pPr>
            <a:lvl3pPr lvl="2" algn="ctr">
              <a:spcBef>
                <a:spcPts val="0"/>
              </a:spcBef>
              <a:spcAft>
                <a:spcPts val="0"/>
              </a:spcAft>
              <a:buClr>
                <a:schemeClr val="dk1"/>
              </a:buClr>
              <a:buSzPts val="5200"/>
              <a:buNone/>
              <a:defRPr sz="5200">
                <a:solidFill>
                  <a:schemeClr val="dk1"/>
                </a:solidFill>
              </a:defRPr>
            </a:lvl3pPr>
            <a:lvl4pPr lvl="3" algn="ctr">
              <a:spcBef>
                <a:spcPts val="0"/>
              </a:spcBef>
              <a:spcAft>
                <a:spcPts val="0"/>
              </a:spcAft>
              <a:buClr>
                <a:schemeClr val="dk1"/>
              </a:buClr>
              <a:buSzPts val="5200"/>
              <a:buNone/>
              <a:defRPr sz="5200">
                <a:solidFill>
                  <a:schemeClr val="dk1"/>
                </a:solidFill>
              </a:defRPr>
            </a:lvl4pPr>
            <a:lvl5pPr lvl="4" algn="ctr">
              <a:spcBef>
                <a:spcPts val="0"/>
              </a:spcBef>
              <a:spcAft>
                <a:spcPts val="0"/>
              </a:spcAft>
              <a:buClr>
                <a:schemeClr val="dk1"/>
              </a:buClr>
              <a:buSzPts val="5200"/>
              <a:buNone/>
              <a:defRPr sz="5200">
                <a:solidFill>
                  <a:schemeClr val="dk1"/>
                </a:solidFill>
              </a:defRPr>
            </a:lvl5pPr>
            <a:lvl6pPr lvl="5" algn="ctr">
              <a:spcBef>
                <a:spcPts val="0"/>
              </a:spcBef>
              <a:spcAft>
                <a:spcPts val="0"/>
              </a:spcAft>
              <a:buClr>
                <a:schemeClr val="dk1"/>
              </a:buClr>
              <a:buSzPts val="5200"/>
              <a:buNone/>
              <a:defRPr sz="5200">
                <a:solidFill>
                  <a:schemeClr val="dk1"/>
                </a:solidFill>
              </a:defRPr>
            </a:lvl6pPr>
            <a:lvl7pPr lvl="6" algn="ctr">
              <a:spcBef>
                <a:spcPts val="0"/>
              </a:spcBef>
              <a:spcAft>
                <a:spcPts val="0"/>
              </a:spcAft>
              <a:buClr>
                <a:schemeClr val="dk1"/>
              </a:buClr>
              <a:buSzPts val="5200"/>
              <a:buNone/>
              <a:defRPr sz="5200">
                <a:solidFill>
                  <a:schemeClr val="dk1"/>
                </a:solidFill>
              </a:defRPr>
            </a:lvl7pPr>
            <a:lvl8pPr lvl="7" algn="ctr">
              <a:spcBef>
                <a:spcPts val="0"/>
              </a:spcBef>
              <a:spcAft>
                <a:spcPts val="0"/>
              </a:spcAft>
              <a:buClr>
                <a:schemeClr val="dk1"/>
              </a:buClr>
              <a:buSzPts val="5200"/>
              <a:buNone/>
              <a:defRPr sz="5200">
                <a:solidFill>
                  <a:schemeClr val="dk1"/>
                </a:solidFill>
              </a:defRPr>
            </a:lvl8pPr>
            <a:lvl9pPr lvl="8" algn="ctr">
              <a:spcBef>
                <a:spcPts val="0"/>
              </a:spcBef>
              <a:spcAft>
                <a:spcPts val="0"/>
              </a:spcAft>
              <a:buClr>
                <a:schemeClr val="dk1"/>
              </a:buClr>
              <a:buSzPts val="5200"/>
              <a:buNone/>
              <a:defRPr sz="5200">
                <a:solidFill>
                  <a:schemeClr val="dk1"/>
                </a:solidFill>
              </a:defRPr>
            </a:lvl9pPr>
          </a:lstStyle>
          <a:p>
            <a:endParaRPr/>
          </a:p>
        </p:txBody>
      </p:sp>
      <p:sp>
        <p:nvSpPr>
          <p:cNvPr id="10" name="Google Shape;10;p2"/>
          <p:cNvSpPr txBox="1">
            <a:spLocks noGrp="1"/>
          </p:cNvSpPr>
          <p:nvPr>
            <p:ph type="subTitle" idx="1"/>
          </p:nvPr>
        </p:nvSpPr>
        <p:spPr>
          <a:xfrm>
            <a:off x="905802" y="3895500"/>
            <a:ext cx="2461500" cy="708600"/>
          </a:xfrm>
          <a:prstGeom prst="rect">
            <a:avLst/>
          </a:prstGeom>
          <a:noFill/>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userDrawn="1">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616527" y="290480"/>
            <a:ext cx="8070271" cy="41056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1800" b="1">
                <a:solidFill>
                  <a:srgbClr val="324990"/>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27" name="Google Shape;27;p6"/>
          <p:cNvSpPr/>
          <p:nvPr/>
        </p:nvSpPr>
        <p:spPr>
          <a:xfrm>
            <a:off x="0" y="0"/>
            <a:ext cx="256309" cy="5143500"/>
          </a:xfrm>
          <a:prstGeom prst="rect">
            <a:avLst/>
          </a:prstGeom>
          <a:solidFill>
            <a:srgbClr val="001D75">
              <a:alpha val="8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24990"/>
              </a:solidFill>
            </a:endParaRPr>
          </a:p>
        </p:txBody>
      </p:sp>
      <p:sp>
        <p:nvSpPr>
          <p:cNvPr id="2" name="Google Shape;17;p4">
            <a:extLst>
              <a:ext uri="{FF2B5EF4-FFF2-40B4-BE49-F238E27FC236}">
                <a16:creationId xmlns:a16="http://schemas.microsoft.com/office/drawing/2014/main" id="{8065D099-6576-6C72-5E33-D79211A6FADE}"/>
              </a:ext>
            </a:extLst>
          </p:cNvPr>
          <p:cNvSpPr txBox="1">
            <a:spLocks noGrp="1"/>
          </p:cNvSpPr>
          <p:nvPr>
            <p:ph type="body" idx="1"/>
          </p:nvPr>
        </p:nvSpPr>
        <p:spPr>
          <a:xfrm>
            <a:off x="616526" y="701040"/>
            <a:ext cx="8070273" cy="593849"/>
          </a:xfrm>
          <a:prstGeom prst="rect">
            <a:avLst/>
          </a:prstGeom>
        </p:spPr>
        <p:txBody>
          <a:bodyPr spcFirstLastPara="1" wrap="square" lIns="91425" tIns="91425" rIns="91425" bIns="91425" anchor="t" anchorCtr="0">
            <a:noAutofit/>
          </a:bodyPr>
          <a:lstStyle>
            <a:lvl1pPr marL="0" lvl="0" indent="0" rtl="0">
              <a:spcBef>
                <a:spcPts val="0"/>
              </a:spcBef>
              <a:spcAft>
                <a:spcPts val="0"/>
              </a:spcAft>
              <a:buClr>
                <a:schemeClr val="dk1"/>
              </a:buClr>
              <a:buSzPts val="1000"/>
              <a:buNone/>
              <a:defRPr sz="1400">
                <a:solidFill>
                  <a:srgbClr val="434343"/>
                </a:solidFill>
              </a:defRPr>
            </a:lvl1pPr>
            <a:lvl2pPr marL="914400" lvl="1" indent="-317500" rtl="0">
              <a:lnSpc>
                <a:spcPct val="115000"/>
              </a:lnSpc>
              <a:spcBef>
                <a:spcPts val="1600"/>
              </a:spcBef>
              <a:spcAft>
                <a:spcPts val="0"/>
              </a:spcAft>
              <a:buClr>
                <a:schemeClr val="dk1"/>
              </a:buClr>
              <a:buSzPts val="1400"/>
              <a:buChar char="○"/>
              <a:defRPr>
                <a:solidFill>
                  <a:srgbClr val="434343"/>
                </a:solidFill>
              </a:defRPr>
            </a:lvl2pPr>
            <a:lvl3pPr marL="1371600" lvl="2" indent="-317500" rtl="0">
              <a:lnSpc>
                <a:spcPct val="115000"/>
              </a:lnSpc>
              <a:spcBef>
                <a:spcPts val="1600"/>
              </a:spcBef>
              <a:spcAft>
                <a:spcPts val="0"/>
              </a:spcAft>
              <a:buClr>
                <a:schemeClr val="dk1"/>
              </a:buClr>
              <a:buSzPts val="1400"/>
              <a:buChar char="■"/>
              <a:defRPr>
                <a:solidFill>
                  <a:srgbClr val="434343"/>
                </a:solidFill>
              </a:defRPr>
            </a:lvl3pPr>
            <a:lvl4pPr marL="1828800" lvl="3" indent="-317500" rtl="0">
              <a:lnSpc>
                <a:spcPct val="115000"/>
              </a:lnSpc>
              <a:spcBef>
                <a:spcPts val="1600"/>
              </a:spcBef>
              <a:spcAft>
                <a:spcPts val="0"/>
              </a:spcAft>
              <a:buClr>
                <a:schemeClr val="dk1"/>
              </a:buClr>
              <a:buSzPts val="1400"/>
              <a:buChar char="●"/>
              <a:defRPr>
                <a:solidFill>
                  <a:srgbClr val="434343"/>
                </a:solidFill>
              </a:defRPr>
            </a:lvl4pPr>
            <a:lvl5pPr marL="2286000" lvl="4" indent="-317500" rtl="0">
              <a:lnSpc>
                <a:spcPct val="115000"/>
              </a:lnSpc>
              <a:spcBef>
                <a:spcPts val="1600"/>
              </a:spcBef>
              <a:spcAft>
                <a:spcPts val="0"/>
              </a:spcAft>
              <a:buClr>
                <a:schemeClr val="dk1"/>
              </a:buClr>
              <a:buSzPts val="1400"/>
              <a:buChar char="○"/>
              <a:defRPr>
                <a:solidFill>
                  <a:srgbClr val="434343"/>
                </a:solidFill>
              </a:defRPr>
            </a:lvl5pPr>
            <a:lvl6pPr marL="2743200" lvl="5" indent="-317500" rtl="0">
              <a:lnSpc>
                <a:spcPct val="115000"/>
              </a:lnSpc>
              <a:spcBef>
                <a:spcPts val="1600"/>
              </a:spcBef>
              <a:spcAft>
                <a:spcPts val="0"/>
              </a:spcAft>
              <a:buClr>
                <a:schemeClr val="dk1"/>
              </a:buClr>
              <a:buSzPts val="1400"/>
              <a:buChar char="■"/>
              <a:defRPr>
                <a:solidFill>
                  <a:srgbClr val="434343"/>
                </a:solidFill>
              </a:defRPr>
            </a:lvl6pPr>
            <a:lvl7pPr marL="3200400" lvl="6" indent="-317500" rtl="0">
              <a:lnSpc>
                <a:spcPct val="115000"/>
              </a:lnSpc>
              <a:spcBef>
                <a:spcPts val="1600"/>
              </a:spcBef>
              <a:spcAft>
                <a:spcPts val="0"/>
              </a:spcAft>
              <a:buClr>
                <a:schemeClr val="dk1"/>
              </a:buClr>
              <a:buSzPts val="1400"/>
              <a:buChar char="●"/>
              <a:defRPr>
                <a:solidFill>
                  <a:srgbClr val="434343"/>
                </a:solidFill>
              </a:defRPr>
            </a:lvl7pPr>
            <a:lvl8pPr marL="3657600" lvl="7" indent="-317500" rtl="0">
              <a:lnSpc>
                <a:spcPct val="115000"/>
              </a:lnSpc>
              <a:spcBef>
                <a:spcPts val="1600"/>
              </a:spcBef>
              <a:spcAft>
                <a:spcPts val="0"/>
              </a:spcAft>
              <a:buClr>
                <a:schemeClr val="dk1"/>
              </a:buClr>
              <a:buSzPts val="1400"/>
              <a:buChar char="○"/>
              <a:defRPr>
                <a:solidFill>
                  <a:srgbClr val="434343"/>
                </a:solidFill>
              </a:defRPr>
            </a:lvl8pPr>
            <a:lvl9pPr marL="4114800" lvl="8" indent="-317500" rtl="0">
              <a:lnSpc>
                <a:spcPct val="115000"/>
              </a:lnSpc>
              <a:spcBef>
                <a:spcPts val="1600"/>
              </a:spcBef>
              <a:spcAft>
                <a:spcPts val="1600"/>
              </a:spcAft>
              <a:buClr>
                <a:schemeClr val="dk1"/>
              </a:buClr>
              <a:buSzPts val="1400"/>
              <a:buChar char="■"/>
              <a:defRPr>
                <a:solidFill>
                  <a:srgbClr val="434343"/>
                </a:solidFill>
              </a:defRPr>
            </a:lvl9pPr>
          </a:lstStyle>
          <a:p>
            <a:endParaRPr dirty="0"/>
          </a:p>
        </p:txBody>
      </p:sp>
      <p:sp>
        <p:nvSpPr>
          <p:cNvPr id="3" name="テキスト ボックス 2">
            <a:extLst>
              <a:ext uri="{FF2B5EF4-FFF2-40B4-BE49-F238E27FC236}">
                <a16:creationId xmlns:a16="http://schemas.microsoft.com/office/drawing/2014/main" id="{13452667-8F49-20EE-C36E-7CAB0D78A185}"/>
              </a:ext>
            </a:extLst>
          </p:cNvPr>
          <p:cNvSpPr txBox="1"/>
          <p:nvPr userDrawn="1"/>
        </p:nvSpPr>
        <p:spPr>
          <a:xfrm>
            <a:off x="4315968" y="4928056"/>
            <a:ext cx="4648810" cy="21544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800" b="0" i="0" dirty="0">
                <a:solidFill>
                  <a:schemeClr val="bg2"/>
                </a:solidFill>
                <a:effectLst/>
                <a:latin typeface="Calibri" panose="020F0502020204030204" pitchFamily="34" charset="0"/>
                <a:ea typeface="Yu Gothic UI" panose="020B0500000000000000" pitchFamily="50" charset="-128"/>
                <a:cs typeface="Calibri" panose="020F0502020204030204" pitchFamily="34" charset="0"/>
              </a:rPr>
              <a:t>Copyright© M&amp;K Innovative Education</a:t>
            </a:r>
            <a:r>
              <a:rPr lang="ja-JP" altLang="en-US" sz="800" b="0" i="0" dirty="0">
                <a:solidFill>
                  <a:schemeClr val="bg2"/>
                </a:solidFill>
                <a:effectLst/>
                <a:latin typeface="Calibri" panose="020F0502020204030204" pitchFamily="34" charset="0"/>
                <a:ea typeface="Yu Gothic UI" panose="020B0500000000000000" pitchFamily="50" charset="-128"/>
                <a:cs typeface="Calibri" panose="020F0502020204030204" pitchFamily="34" charset="0"/>
              </a:rPr>
              <a:t> </a:t>
            </a:r>
            <a:r>
              <a:rPr lang="en-US" altLang="ja-JP" sz="800" b="0" i="0" dirty="0">
                <a:solidFill>
                  <a:schemeClr val="bg2"/>
                </a:solidFill>
                <a:effectLst/>
                <a:latin typeface="Calibri" panose="020F0502020204030204" pitchFamily="34" charset="0"/>
                <a:ea typeface="Yu Gothic UI" panose="020B0500000000000000" pitchFamily="50" charset="-128"/>
                <a:cs typeface="Calibri" panose="020F0502020204030204" pitchFamily="34" charset="0"/>
              </a:rPr>
              <a:t>Co ., Ltd. All Rights Reserved.</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bg>
      <p:bgPr>
        <a:solidFill>
          <a:srgbClr val="324990"/>
        </a:solidFill>
        <a:effectLst/>
      </p:bgPr>
    </p:bg>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616527" y="290480"/>
            <a:ext cx="8070271" cy="41056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1800" b="1">
                <a:solidFill>
                  <a:schemeClr val="bg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2" name="Google Shape;17;p4">
            <a:extLst>
              <a:ext uri="{FF2B5EF4-FFF2-40B4-BE49-F238E27FC236}">
                <a16:creationId xmlns:a16="http://schemas.microsoft.com/office/drawing/2014/main" id="{8065D099-6576-6C72-5E33-D79211A6FADE}"/>
              </a:ext>
            </a:extLst>
          </p:cNvPr>
          <p:cNvSpPr txBox="1">
            <a:spLocks noGrp="1"/>
          </p:cNvSpPr>
          <p:nvPr>
            <p:ph type="body" idx="1"/>
          </p:nvPr>
        </p:nvSpPr>
        <p:spPr>
          <a:xfrm>
            <a:off x="616526" y="701040"/>
            <a:ext cx="8070273" cy="593849"/>
          </a:xfrm>
          <a:prstGeom prst="rect">
            <a:avLst/>
          </a:prstGeom>
        </p:spPr>
        <p:txBody>
          <a:bodyPr spcFirstLastPara="1" wrap="square" lIns="91425" tIns="91425" rIns="91425" bIns="91425" anchor="t" anchorCtr="0">
            <a:noAutofit/>
          </a:bodyPr>
          <a:lstStyle>
            <a:lvl1pPr marL="0" lvl="0" indent="0" rtl="0">
              <a:spcBef>
                <a:spcPts val="0"/>
              </a:spcBef>
              <a:spcAft>
                <a:spcPts val="0"/>
              </a:spcAft>
              <a:buClr>
                <a:schemeClr val="dk1"/>
              </a:buClr>
              <a:buSzPts val="1000"/>
              <a:buNone/>
              <a:defRPr sz="1400">
                <a:solidFill>
                  <a:schemeClr val="bg1"/>
                </a:solidFill>
              </a:defRPr>
            </a:lvl1pPr>
            <a:lvl2pPr marL="914400" lvl="1" indent="-317500" rtl="0">
              <a:lnSpc>
                <a:spcPct val="115000"/>
              </a:lnSpc>
              <a:spcBef>
                <a:spcPts val="1600"/>
              </a:spcBef>
              <a:spcAft>
                <a:spcPts val="0"/>
              </a:spcAft>
              <a:buClr>
                <a:schemeClr val="dk1"/>
              </a:buClr>
              <a:buSzPts val="1400"/>
              <a:buChar char="○"/>
              <a:defRPr>
                <a:solidFill>
                  <a:srgbClr val="434343"/>
                </a:solidFill>
              </a:defRPr>
            </a:lvl2pPr>
            <a:lvl3pPr marL="1371600" lvl="2" indent="-317500" rtl="0">
              <a:lnSpc>
                <a:spcPct val="115000"/>
              </a:lnSpc>
              <a:spcBef>
                <a:spcPts val="1600"/>
              </a:spcBef>
              <a:spcAft>
                <a:spcPts val="0"/>
              </a:spcAft>
              <a:buClr>
                <a:schemeClr val="dk1"/>
              </a:buClr>
              <a:buSzPts val="1400"/>
              <a:buChar char="■"/>
              <a:defRPr>
                <a:solidFill>
                  <a:srgbClr val="434343"/>
                </a:solidFill>
              </a:defRPr>
            </a:lvl3pPr>
            <a:lvl4pPr marL="1828800" lvl="3" indent="-317500" rtl="0">
              <a:lnSpc>
                <a:spcPct val="115000"/>
              </a:lnSpc>
              <a:spcBef>
                <a:spcPts val="1600"/>
              </a:spcBef>
              <a:spcAft>
                <a:spcPts val="0"/>
              </a:spcAft>
              <a:buClr>
                <a:schemeClr val="dk1"/>
              </a:buClr>
              <a:buSzPts val="1400"/>
              <a:buChar char="●"/>
              <a:defRPr>
                <a:solidFill>
                  <a:srgbClr val="434343"/>
                </a:solidFill>
              </a:defRPr>
            </a:lvl4pPr>
            <a:lvl5pPr marL="2286000" lvl="4" indent="-317500" rtl="0">
              <a:lnSpc>
                <a:spcPct val="115000"/>
              </a:lnSpc>
              <a:spcBef>
                <a:spcPts val="1600"/>
              </a:spcBef>
              <a:spcAft>
                <a:spcPts val="0"/>
              </a:spcAft>
              <a:buClr>
                <a:schemeClr val="dk1"/>
              </a:buClr>
              <a:buSzPts val="1400"/>
              <a:buChar char="○"/>
              <a:defRPr>
                <a:solidFill>
                  <a:srgbClr val="434343"/>
                </a:solidFill>
              </a:defRPr>
            </a:lvl5pPr>
            <a:lvl6pPr marL="2743200" lvl="5" indent="-317500" rtl="0">
              <a:lnSpc>
                <a:spcPct val="115000"/>
              </a:lnSpc>
              <a:spcBef>
                <a:spcPts val="1600"/>
              </a:spcBef>
              <a:spcAft>
                <a:spcPts val="0"/>
              </a:spcAft>
              <a:buClr>
                <a:schemeClr val="dk1"/>
              </a:buClr>
              <a:buSzPts val="1400"/>
              <a:buChar char="■"/>
              <a:defRPr>
                <a:solidFill>
                  <a:srgbClr val="434343"/>
                </a:solidFill>
              </a:defRPr>
            </a:lvl6pPr>
            <a:lvl7pPr marL="3200400" lvl="6" indent="-317500" rtl="0">
              <a:lnSpc>
                <a:spcPct val="115000"/>
              </a:lnSpc>
              <a:spcBef>
                <a:spcPts val="1600"/>
              </a:spcBef>
              <a:spcAft>
                <a:spcPts val="0"/>
              </a:spcAft>
              <a:buClr>
                <a:schemeClr val="dk1"/>
              </a:buClr>
              <a:buSzPts val="1400"/>
              <a:buChar char="●"/>
              <a:defRPr>
                <a:solidFill>
                  <a:srgbClr val="434343"/>
                </a:solidFill>
              </a:defRPr>
            </a:lvl7pPr>
            <a:lvl8pPr marL="3657600" lvl="7" indent="-317500" rtl="0">
              <a:lnSpc>
                <a:spcPct val="115000"/>
              </a:lnSpc>
              <a:spcBef>
                <a:spcPts val="1600"/>
              </a:spcBef>
              <a:spcAft>
                <a:spcPts val="0"/>
              </a:spcAft>
              <a:buClr>
                <a:schemeClr val="dk1"/>
              </a:buClr>
              <a:buSzPts val="1400"/>
              <a:buChar char="○"/>
              <a:defRPr>
                <a:solidFill>
                  <a:srgbClr val="434343"/>
                </a:solidFill>
              </a:defRPr>
            </a:lvl8pPr>
            <a:lvl9pPr marL="4114800" lvl="8" indent="-317500" rtl="0">
              <a:lnSpc>
                <a:spcPct val="115000"/>
              </a:lnSpc>
              <a:spcBef>
                <a:spcPts val="1600"/>
              </a:spcBef>
              <a:spcAft>
                <a:spcPts val="1600"/>
              </a:spcAft>
              <a:buClr>
                <a:schemeClr val="dk1"/>
              </a:buClr>
              <a:buSzPts val="1400"/>
              <a:buChar char="■"/>
              <a:defRPr>
                <a:solidFill>
                  <a:srgbClr val="434343"/>
                </a:solidFill>
              </a:defRPr>
            </a:lvl9pPr>
          </a:lstStyle>
          <a:p>
            <a:endParaRPr dirty="0"/>
          </a:p>
        </p:txBody>
      </p:sp>
      <p:sp>
        <p:nvSpPr>
          <p:cNvPr id="3" name="テキスト ボックス 2">
            <a:extLst>
              <a:ext uri="{FF2B5EF4-FFF2-40B4-BE49-F238E27FC236}">
                <a16:creationId xmlns:a16="http://schemas.microsoft.com/office/drawing/2014/main" id="{6FA02916-080B-5013-50ED-A564CA8BB80A}"/>
              </a:ext>
            </a:extLst>
          </p:cNvPr>
          <p:cNvSpPr txBox="1"/>
          <p:nvPr userDrawn="1"/>
        </p:nvSpPr>
        <p:spPr>
          <a:xfrm>
            <a:off x="4315968" y="4928056"/>
            <a:ext cx="4648810" cy="21544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800" b="0" i="0" dirty="0">
                <a:solidFill>
                  <a:schemeClr val="bg1"/>
                </a:solidFill>
                <a:effectLst/>
                <a:latin typeface="Calibri" panose="020F0502020204030204" pitchFamily="34" charset="0"/>
                <a:ea typeface="Yu Gothic UI" panose="020B0500000000000000" pitchFamily="50" charset="-128"/>
                <a:cs typeface="Calibri" panose="020F0502020204030204" pitchFamily="34" charset="0"/>
              </a:rPr>
              <a:t>Copyright© M&amp;K Innovative Education</a:t>
            </a:r>
            <a:r>
              <a:rPr lang="ja-JP" altLang="en-US" sz="800" b="0" i="0" dirty="0">
                <a:solidFill>
                  <a:schemeClr val="bg1"/>
                </a:solidFill>
                <a:effectLst/>
                <a:latin typeface="Calibri" panose="020F0502020204030204" pitchFamily="34" charset="0"/>
                <a:ea typeface="Yu Gothic UI" panose="020B0500000000000000" pitchFamily="50" charset="-128"/>
                <a:cs typeface="Calibri" panose="020F0502020204030204" pitchFamily="34" charset="0"/>
              </a:rPr>
              <a:t> </a:t>
            </a:r>
            <a:r>
              <a:rPr lang="en-US" altLang="ja-JP" sz="800" b="0" i="0" dirty="0">
                <a:solidFill>
                  <a:schemeClr val="bg1"/>
                </a:solidFill>
                <a:effectLst/>
                <a:latin typeface="Calibri" panose="020F0502020204030204" pitchFamily="34" charset="0"/>
                <a:ea typeface="Yu Gothic UI" panose="020B0500000000000000" pitchFamily="50" charset="-128"/>
                <a:cs typeface="Calibri" panose="020F0502020204030204" pitchFamily="34" charset="0"/>
              </a:rPr>
              <a:t>Co ., Ltd. All Rights Reserved.</a:t>
            </a:r>
          </a:p>
        </p:txBody>
      </p:sp>
    </p:spTree>
    <p:extLst>
      <p:ext uri="{BB962C8B-B14F-4D97-AF65-F5344CB8AC3E}">
        <p14:creationId xmlns:p14="http://schemas.microsoft.com/office/powerpoint/2010/main" val="130874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57200" y="290480"/>
            <a:ext cx="7890600" cy="41056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1800" b="1">
                <a:solidFill>
                  <a:srgbClr val="324990"/>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2" name="Google Shape;17;p4">
            <a:extLst>
              <a:ext uri="{FF2B5EF4-FFF2-40B4-BE49-F238E27FC236}">
                <a16:creationId xmlns:a16="http://schemas.microsoft.com/office/drawing/2014/main" id="{8065D099-6576-6C72-5E33-D79211A6FADE}"/>
              </a:ext>
            </a:extLst>
          </p:cNvPr>
          <p:cNvSpPr txBox="1">
            <a:spLocks noGrp="1"/>
          </p:cNvSpPr>
          <p:nvPr>
            <p:ph type="body" idx="1"/>
          </p:nvPr>
        </p:nvSpPr>
        <p:spPr>
          <a:xfrm>
            <a:off x="457200" y="701040"/>
            <a:ext cx="7890600" cy="593849"/>
          </a:xfrm>
          <a:prstGeom prst="rect">
            <a:avLst/>
          </a:prstGeom>
        </p:spPr>
        <p:txBody>
          <a:bodyPr spcFirstLastPara="1" wrap="square" lIns="91425" tIns="91425" rIns="91425" bIns="91425" anchor="t" anchorCtr="0">
            <a:noAutofit/>
          </a:bodyPr>
          <a:lstStyle>
            <a:lvl1pPr marL="165100" lvl="0" indent="0" rtl="0">
              <a:spcBef>
                <a:spcPts val="0"/>
              </a:spcBef>
              <a:spcAft>
                <a:spcPts val="0"/>
              </a:spcAft>
              <a:buClr>
                <a:schemeClr val="dk1"/>
              </a:buClr>
              <a:buSzPts val="1000"/>
              <a:buNone/>
              <a:defRPr sz="1400">
                <a:solidFill>
                  <a:srgbClr val="434343"/>
                </a:solidFill>
              </a:defRPr>
            </a:lvl1pPr>
            <a:lvl2pPr marL="914400" lvl="1" indent="-317500" rtl="0">
              <a:lnSpc>
                <a:spcPct val="115000"/>
              </a:lnSpc>
              <a:spcBef>
                <a:spcPts val="1600"/>
              </a:spcBef>
              <a:spcAft>
                <a:spcPts val="0"/>
              </a:spcAft>
              <a:buClr>
                <a:schemeClr val="dk1"/>
              </a:buClr>
              <a:buSzPts val="1400"/>
              <a:buChar char="○"/>
              <a:defRPr>
                <a:solidFill>
                  <a:srgbClr val="434343"/>
                </a:solidFill>
              </a:defRPr>
            </a:lvl2pPr>
            <a:lvl3pPr marL="1371600" lvl="2" indent="-317500" rtl="0">
              <a:lnSpc>
                <a:spcPct val="115000"/>
              </a:lnSpc>
              <a:spcBef>
                <a:spcPts val="1600"/>
              </a:spcBef>
              <a:spcAft>
                <a:spcPts val="0"/>
              </a:spcAft>
              <a:buClr>
                <a:schemeClr val="dk1"/>
              </a:buClr>
              <a:buSzPts val="1400"/>
              <a:buChar char="■"/>
              <a:defRPr>
                <a:solidFill>
                  <a:srgbClr val="434343"/>
                </a:solidFill>
              </a:defRPr>
            </a:lvl3pPr>
            <a:lvl4pPr marL="1828800" lvl="3" indent="-317500" rtl="0">
              <a:lnSpc>
                <a:spcPct val="115000"/>
              </a:lnSpc>
              <a:spcBef>
                <a:spcPts val="1600"/>
              </a:spcBef>
              <a:spcAft>
                <a:spcPts val="0"/>
              </a:spcAft>
              <a:buClr>
                <a:schemeClr val="dk1"/>
              </a:buClr>
              <a:buSzPts val="1400"/>
              <a:buChar char="●"/>
              <a:defRPr>
                <a:solidFill>
                  <a:srgbClr val="434343"/>
                </a:solidFill>
              </a:defRPr>
            </a:lvl4pPr>
            <a:lvl5pPr marL="2286000" lvl="4" indent="-317500" rtl="0">
              <a:lnSpc>
                <a:spcPct val="115000"/>
              </a:lnSpc>
              <a:spcBef>
                <a:spcPts val="1600"/>
              </a:spcBef>
              <a:spcAft>
                <a:spcPts val="0"/>
              </a:spcAft>
              <a:buClr>
                <a:schemeClr val="dk1"/>
              </a:buClr>
              <a:buSzPts val="1400"/>
              <a:buChar char="○"/>
              <a:defRPr>
                <a:solidFill>
                  <a:srgbClr val="434343"/>
                </a:solidFill>
              </a:defRPr>
            </a:lvl5pPr>
            <a:lvl6pPr marL="2743200" lvl="5" indent="-317500" rtl="0">
              <a:lnSpc>
                <a:spcPct val="115000"/>
              </a:lnSpc>
              <a:spcBef>
                <a:spcPts val="1600"/>
              </a:spcBef>
              <a:spcAft>
                <a:spcPts val="0"/>
              </a:spcAft>
              <a:buClr>
                <a:schemeClr val="dk1"/>
              </a:buClr>
              <a:buSzPts val="1400"/>
              <a:buChar char="■"/>
              <a:defRPr>
                <a:solidFill>
                  <a:srgbClr val="434343"/>
                </a:solidFill>
              </a:defRPr>
            </a:lvl6pPr>
            <a:lvl7pPr marL="3200400" lvl="6" indent="-317500" rtl="0">
              <a:lnSpc>
                <a:spcPct val="115000"/>
              </a:lnSpc>
              <a:spcBef>
                <a:spcPts val="1600"/>
              </a:spcBef>
              <a:spcAft>
                <a:spcPts val="0"/>
              </a:spcAft>
              <a:buClr>
                <a:schemeClr val="dk1"/>
              </a:buClr>
              <a:buSzPts val="1400"/>
              <a:buChar char="●"/>
              <a:defRPr>
                <a:solidFill>
                  <a:srgbClr val="434343"/>
                </a:solidFill>
              </a:defRPr>
            </a:lvl7pPr>
            <a:lvl8pPr marL="3657600" lvl="7" indent="-317500" rtl="0">
              <a:lnSpc>
                <a:spcPct val="115000"/>
              </a:lnSpc>
              <a:spcBef>
                <a:spcPts val="1600"/>
              </a:spcBef>
              <a:spcAft>
                <a:spcPts val="0"/>
              </a:spcAft>
              <a:buClr>
                <a:schemeClr val="dk1"/>
              </a:buClr>
              <a:buSzPts val="1400"/>
              <a:buChar char="○"/>
              <a:defRPr>
                <a:solidFill>
                  <a:srgbClr val="434343"/>
                </a:solidFill>
              </a:defRPr>
            </a:lvl8pPr>
            <a:lvl9pPr marL="4114800" lvl="8" indent="-317500" rtl="0">
              <a:lnSpc>
                <a:spcPct val="115000"/>
              </a:lnSpc>
              <a:spcBef>
                <a:spcPts val="1600"/>
              </a:spcBef>
              <a:spcAft>
                <a:spcPts val="1600"/>
              </a:spcAft>
              <a:buClr>
                <a:schemeClr val="dk1"/>
              </a:buClr>
              <a:buSzPts val="1400"/>
              <a:buChar char="■"/>
              <a:defRPr>
                <a:solidFill>
                  <a:srgbClr val="434343"/>
                </a:solidFill>
              </a:defRPr>
            </a:lvl9pPr>
          </a:lstStyle>
          <a:p>
            <a:endParaRPr dirty="0"/>
          </a:p>
        </p:txBody>
      </p:sp>
      <p:sp>
        <p:nvSpPr>
          <p:cNvPr id="3" name="テキスト ボックス 2">
            <a:extLst>
              <a:ext uri="{FF2B5EF4-FFF2-40B4-BE49-F238E27FC236}">
                <a16:creationId xmlns:a16="http://schemas.microsoft.com/office/drawing/2014/main" id="{0DD8F4A3-1453-DA91-8E15-2BB13B922CB8}"/>
              </a:ext>
            </a:extLst>
          </p:cNvPr>
          <p:cNvSpPr txBox="1"/>
          <p:nvPr userDrawn="1"/>
        </p:nvSpPr>
        <p:spPr>
          <a:xfrm>
            <a:off x="4315968" y="4928056"/>
            <a:ext cx="4648810" cy="21544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800" b="0" i="0" dirty="0">
                <a:solidFill>
                  <a:schemeClr val="bg2"/>
                </a:solidFill>
                <a:effectLst/>
                <a:latin typeface="Calibri" panose="020F0502020204030204" pitchFamily="34" charset="0"/>
                <a:ea typeface="Yu Gothic UI" panose="020B0500000000000000" pitchFamily="50" charset="-128"/>
                <a:cs typeface="Calibri" panose="020F0502020204030204" pitchFamily="34" charset="0"/>
              </a:rPr>
              <a:t>Copyright© M&amp;K Innovative Education</a:t>
            </a:r>
            <a:r>
              <a:rPr lang="ja-JP" altLang="en-US" sz="800" b="0" i="0" dirty="0">
                <a:solidFill>
                  <a:schemeClr val="bg2"/>
                </a:solidFill>
                <a:effectLst/>
                <a:latin typeface="Calibri" panose="020F0502020204030204" pitchFamily="34" charset="0"/>
                <a:ea typeface="Yu Gothic UI" panose="020B0500000000000000" pitchFamily="50" charset="-128"/>
                <a:cs typeface="Calibri" panose="020F0502020204030204" pitchFamily="34" charset="0"/>
              </a:rPr>
              <a:t> </a:t>
            </a:r>
            <a:r>
              <a:rPr lang="en-US" altLang="ja-JP" sz="800" b="0" i="0" dirty="0">
                <a:solidFill>
                  <a:schemeClr val="bg2"/>
                </a:solidFill>
                <a:effectLst/>
                <a:latin typeface="Calibri" panose="020F0502020204030204" pitchFamily="34" charset="0"/>
                <a:ea typeface="Yu Gothic UI" panose="020B0500000000000000" pitchFamily="50" charset="-128"/>
                <a:cs typeface="Calibri" panose="020F0502020204030204" pitchFamily="34" charset="0"/>
              </a:rPr>
              <a:t>Co ., Ltd. All Rights Reserved.</a:t>
            </a:r>
          </a:p>
        </p:txBody>
      </p:sp>
    </p:spTree>
    <p:extLst>
      <p:ext uri="{BB962C8B-B14F-4D97-AF65-F5344CB8AC3E}">
        <p14:creationId xmlns:p14="http://schemas.microsoft.com/office/powerpoint/2010/main" val="2942628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25"/>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76894A5-0DF9-6AF6-7F84-7F84713277B0}"/>
              </a:ext>
            </a:extLst>
          </p:cNvPr>
          <p:cNvSpPr txBox="1"/>
          <p:nvPr userDrawn="1"/>
        </p:nvSpPr>
        <p:spPr>
          <a:xfrm>
            <a:off x="4315968" y="4928056"/>
            <a:ext cx="4648810" cy="21544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800" b="0" i="0" dirty="0">
                <a:solidFill>
                  <a:schemeClr val="bg2"/>
                </a:solidFill>
                <a:effectLst/>
                <a:latin typeface="Calibri" panose="020F0502020204030204" pitchFamily="34" charset="0"/>
                <a:ea typeface="Yu Gothic UI" panose="020B0500000000000000" pitchFamily="50" charset="-128"/>
                <a:cs typeface="Calibri" panose="020F0502020204030204" pitchFamily="34" charset="0"/>
              </a:rPr>
              <a:t>Copyright© M&amp;K Innovative Education</a:t>
            </a:r>
            <a:r>
              <a:rPr lang="ja-JP" altLang="en-US" sz="800" b="0" i="0" dirty="0">
                <a:solidFill>
                  <a:schemeClr val="bg2"/>
                </a:solidFill>
                <a:effectLst/>
                <a:latin typeface="Calibri" panose="020F0502020204030204" pitchFamily="34" charset="0"/>
                <a:ea typeface="Yu Gothic UI" panose="020B0500000000000000" pitchFamily="50" charset="-128"/>
                <a:cs typeface="Calibri" panose="020F0502020204030204" pitchFamily="34" charset="0"/>
              </a:rPr>
              <a:t> </a:t>
            </a:r>
            <a:r>
              <a:rPr lang="en-US" altLang="ja-JP" sz="800" b="0" i="0" dirty="0">
                <a:solidFill>
                  <a:schemeClr val="bg2"/>
                </a:solidFill>
                <a:effectLst/>
                <a:latin typeface="Calibri" panose="020F0502020204030204" pitchFamily="34" charset="0"/>
                <a:ea typeface="Yu Gothic UI" panose="020B0500000000000000" pitchFamily="50" charset="-128"/>
                <a:cs typeface="Calibri" panose="020F0502020204030204" pitchFamily="34" charset="0"/>
              </a:rPr>
              <a:t>Co ., Ltd. All Rights Reserved.</a:t>
            </a:r>
          </a:p>
        </p:txBody>
      </p:sp>
    </p:spTree>
    <p:extLst>
      <p:ext uri="{BB962C8B-B14F-4D97-AF65-F5344CB8AC3E}">
        <p14:creationId xmlns:p14="http://schemas.microsoft.com/office/powerpoint/2010/main" val="2905466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25"/>
        <p:cNvGrpSpPr/>
        <p:nvPr/>
      </p:nvGrpSpPr>
      <p:grpSpPr>
        <a:xfrm>
          <a:off x="0" y="0"/>
          <a:ext cx="0" cy="0"/>
          <a:chOff x="0" y="0"/>
          <a:chExt cx="0" cy="0"/>
        </a:xfrm>
      </p:grpSpPr>
    </p:spTree>
    <p:extLst>
      <p:ext uri="{BB962C8B-B14F-4D97-AF65-F5344CB8AC3E}">
        <p14:creationId xmlns:p14="http://schemas.microsoft.com/office/powerpoint/2010/main" val="136784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25"/>
        <p:cNvGrpSpPr/>
        <p:nvPr/>
      </p:nvGrpSpPr>
      <p:grpSpPr>
        <a:xfrm>
          <a:off x="0" y="0"/>
          <a:ext cx="0" cy="0"/>
          <a:chOff x="0" y="0"/>
          <a:chExt cx="0" cy="0"/>
        </a:xfrm>
      </p:grpSpPr>
      <p:pic>
        <p:nvPicPr>
          <p:cNvPr id="3" name="図 2">
            <a:extLst>
              <a:ext uri="{FF2B5EF4-FFF2-40B4-BE49-F238E27FC236}">
                <a16:creationId xmlns:a16="http://schemas.microsoft.com/office/drawing/2014/main" id="{50713032-F7A5-4E40-BE1B-F0E0AB640264}"/>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96200" y="-1310425"/>
            <a:ext cx="10072933" cy="7764349"/>
          </a:xfrm>
          <a:prstGeom prst="rect">
            <a:avLst/>
          </a:prstGeom>
        </p:spPr>
      </p:pic>
      <p:sp>
        <p:nvSpPr>
          <p:cNvPr id="26" name="Google Shape;26;p6"/>
          <p:cNvSpPr txBox="1">
            <a:spLocks noGrp="1"/>
          </p:cNvSpPr>
          <p:nvPr>
            <p:ph type="title"/>
          </p:nvPr>
        </p:nvSpPr>
        <p:spPr>
          <a:xfrm>
            <a:off x="457200" y="290480"/>
            <a:ext cx="7890600" cy="41056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1800" b="1">
                <a:solidFill>
                  <a:srgbClr val="324990"/>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2" name="Google Shape;17;p4">
            <a:extLst>
              <a:ext uri="{FF2B5EF4-FFF2-40B4-BE49-F238E27FC236}">
                <a16:creationId xmlns:a16="http://schemas.microsoft.com/office/drawing/2014/main" id="{8065D099-6576-6C72-5E33-D79211A6FADE}"/>
              </a:ext>
            </a:extLst>
          </p:cNvPr>
          <p:cNvSpPr txBox="1">
            <a:spLocks noGrp="1"/>
          </p:cNvSpPr>
          <p:nvPr>
            <p:ph type="body" idx="1"/>
          </p:nvPr>
        </p:nvSpPr>
        <p:spPr>
          <a:xfrm>
            <a:off x="457200" y="701040"/>
            <a:ext cx="7890600" cy="593849"/>
          </a:xfrm>
          <a:prstGeom prst="rect">
            <a:avLst/>
          </a:prstGeom>
        </p:spPr>
        <p:txBody>
          <a:bodyPr spcFirstLastPara="1" wrap="square" lIns="91425" tIns="91425" rIns="91425" bIns="91425" anchor="t" anchorCtr="0">
            <a:noAutofit/>
          </a:bodyPr>
          <a:lstStyle>
            <a:lvl1pPr marL="165100" lvl="0" indent="0" rtl="0">
              <a:spcBef>
                <a:spcPts val="0"/>
              </a:spcBef>
              <a:spcAft>
                <a:spcPts val="0"/>
              </a:spcAft>
              <a:buClr>
                <a:schemeClr val="dk1"/>
              </a:buClr>
              <a:buSzPts val="1000"/>
              <a:buNone/>
              <a:defRPr sz="1400">
                <a:solidFill>
                  <a:srgbClr val="434343"/>
                </a:solidFill>
              </a:defRPr>
            </a:lvl1pPr>
            <a:lvl2pPr marL="914400" lvl="1" indent="-317500" rtl="0">
              <a:lnSpc>
                <a:spcPct val="115000"/>
              </a:lnSpc>
              <a:spcBef>
                <a:spcPts val="1600"/>
              </a:spcBef>
              <a:spcAft>
                <a:spcPts val="0"/>
              </a:spcAft>
              <a:buClr>
                <a:schemeClr val="dk1"/>
              </a:buClr>
              <a:buSzPts val="1400"/>
              <a:buChar char="○"/>
              <a:defRPr>
                <a:solidFill>
                  <a:srgbClr val="434343"/>
                </a:solidFill>
              </a:defRPr>
            </a:lvl2pPr>
            <a:lvl3pPr marL="1371600" lvl="2" indent="-317500" rtl="0">
              <a:lnSpc>
                <a:spcPct val="115000"/>
              </a:lnSpc>
              <a:spcBef>
                <a:spcPts val="1600"/>
              </a:spcBef>
              <a:spcAft>
                <a:spcPts val="0"/>
              </a:spcAft>
              <a:buClr>
                <a:schemeClr val="dk1"/>
              </a:buClr>
              <a:buSzPts val="1400"/>
              <a:buChar char="■"/>
              <a:defRPr>
                <a:solidFill>
                  <a:srgbClr val="434343"/>
                </a:solidFill>
              </a:defRPr>
            </a:lvl3pPr>
            <a:lvl4pPr marL="1828800" lvl="3" indent="-317500" rtl="0">
              <a:lnSpc>
                <a:spcPct val="115000"/>
              </a:lnSpc>
              <a:spcBef>
                <a:spcPts val="1600"/>
              </a:spcBef>
              <a:spcAft>
                <a:spcPts val="0"/>
              </a:spcAft>
              <a:buClr>
                <a:schemeClr val="dk1"/>
              </a:buClr>
              <a:buSzPts val="1400"/>
              <a:buChar char="●"/>
              <a:defRPr>
                <a:solidFill>
                  <a:srgbClr val="434343"/>
                </a:solidFill>
              </a:defRPr>
            </a:lvl4pPr>
            <a:lvl5pPr marL="2286000" lvl="4" indent="-317500" rtl="0">
              <a:lnSpc>
                <a:spcPct val="115000"/>
              </a:lnSpc>
              <a:spcBef>
                <a:spcPts val="1600"/>
              </a:spcBef>
              <a:spcAft>
                <a:spcPts val="0"/>
              </a:spcAft>
              <a:buClr>
                <a:schemeClr val="dk1"/>
              </a:buClr>
              <a:buSzPts val="1400"/>
              <a:buChar char="○"/>
              <a:defRPr>
                <a:solidFill>
                  <a:srgbClr val="434343"/>
                </a:solidFill>
              </a:defRPr>
            </a:lvl5pPr>
            <a:lvl6pPr marL="2743200" lvl="5" indent="-317500" rtl="0">
              <a:lnSpc>
                <a:spcPct val="115000"/>
              </a:lnSpc>
              <a:spcBef>
                <a:spcPts val="1600"/>
              </a:spcBef>
              <a:spcAft>
                <a:spcPts val="0"/>
              </a:spcAft>
              <a:buClr>
                <a:schemeClr val="dk1"/>
              </a:buClr>
              <a:buSzPts val="1400"/>
              <a:buChar char="■"/>
              <a:defRPr>
                <a:solidFill>
                  <a:srgbClr val="434343"/>
                </a:solidFill>
              </a:defRPr>
            </a:lvl6pPr>
            <a:lvl7pPr marL="3200400" lvl="6" indent="-317500" rtl="0">
              <a:lnSpc>
                <a:spcPct val="115000"/>
              </a:lnSpc>
              <a:spcBef>
                <a:spcPts val="1600"/>
              </a:spcBef>
              <a:spcAft>
                <a:spcPts val="0"/>
              </a:spcAft>
              <a:buClr>
                <a:schemeClr val="dk1"/>
              </a:buClr>
              <a:buSzPts val="1400"/>
              <a:buChar char="●"/>
              <a:defRPr>
                <a:solidFill>
                  <a:srgbClr val="434343"/>
                </a:solidFill>
              </a:defRPr>
            </a:lvl7pPr>
            <a:lvl8pPr marL="3657600" lvl="7" indent="-317500" rtl="0">
              <a:lnSpc>
                <a:spcPct val="115000"/>
              </a:lnSpc>
              <a:spcBef>
                <a:spcPts val="1600"/>
              </a:spcBef>
              <a:spcAft>
                <a:spcPts val="0"/>
              </a:spcAft>
              <a:buClr>
                <a:schemeClr val="dk1"/>
              </a:buClr>
              <a:buSzPts val="1400"/>
              <a:buChar char="○"/>
              <a:defRPr>
                <a:solidFill>
                  <a:srgbClr val="434343"/>
                </a:solidFill>
              </a:defRPr>
            </a:lvl8pPr>
            <a:lvl9pPr marL="4114800" lvl="8" indent="-317500" rtl="0">
              <a:lnSpc>
                <a:spcPct val="115000"/>
              </a:lnSpc>
              <a:spcBef>
                <a:spcPts val="1600"/>
              </a:spcBef>
              <a:spcAft>
                <a:spcPts val="1600"/>
              </a:spcAft>
              <a:buClr>
                <a:schemeClr val="dk1"/>
              </a:buClr>
              <a:buSzPts val="1400"/>
              <a:buChar char="■"/>
              <a:defRPr>
                <a:solidFill>
                  <a:srgbClr val="434343"/>
                </a:solidFill>
              </a:defRPr>
            </a:lvl9pPr>
          </a:lstStyle>
          <a:p>
            <a:endParaRPr dirty="0"/>
          </a:p>
        </p:txBody>
      </p:sp>
      <p:pic>
        <p:nvPicPr>
          <p:cNvPr id="6" name="図 5">
            <a:extLst>
              <a:ext uri="{FF2B5EF4-FFF2-40B4-BE49-F238E27FC236}">
                <a16:creationId xmlns:a16="http://schemas.microsoft.com/office/drawing/2014/main" id="{CD3F57B7-8617-FB83-357F-3B3FF46323B5}"/>
              </a:ext>
            </a:extLst>
          </p:cNvPr>
          <p:cNvPicPr>
            <a:picLocks noChangeAspect="1"/>
          </p:cNvPicPr>
          <p:nvPr userDrawn="1"/>
        </p:nvPicPr>
        <p:blipFill rotWithShape="1">
          <a:blip r:embed="rId3" cstate="print">
            <a:alphaModFix amt="35000"/>
            <a:extLst>
              <a:ext uri="{28A0092B-C50C-407E-A947-70E740481C1C}">
                <a14:useLocalDpi xmlns:a14="http://schemas.microsoft.com/office/drawing/2010/main"/>
              </a:ext>
            </a:extLst>
          </a:blip>
          <a:srcRect/>
          <a:stretch/>
        </p:blipFill>
        <p:spPr>
          <a:xfrm>
            <a:off x="1" y="0"/>
            <a:ext cx="2743200" cy="5127180"/>
          </a:xfrm>
          <a:prstGeom prst="rect">
            <a:avLst/>
          </a:prstGeom>
        </p:spPr>
      </p:pic>
      <p:sp>
        <p:nvSpPr>
          <p:cNvPr id="4" name="テキスト ボックス 3">
            <a:extLst>
              <a:ext uri="{FF2B5EF4-FFF2-40B4-BE49-F238E27FC236}">
                <a16:creationId xmlns:a16="http://schemas.microsoft.com/office/drawing/2014/main" id="{073A0114-EAA8-CD8B-6483-49DB0D087C86}"/>
              </a:ext>
            </a:extLst>
          </p:cNvPr>
          <p:cNvSpPr txBox="1"/>
          <p:nvPr userDrawn="1"/>
        </p:nvSpPr>
        <p:spPr>
          <a:xfrm>
            <a:off x="4315968" y="4928056"/>
            <a:ext cx="4648810" cy="21544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800" b="0" i="0" dirty="0">
                <a:solidFill>
                  <a:schemeClr val="bg2"/>
                </a:solidFill>
                <a:effectLst/>
                <a:latin typeface="Calibri" panose="020F0502020204030204" pitchFamily="34" charset="0"/>
                <a:ea typeface="Yu Gothic UI" panose="020B0500000000000000" pitchFamily="50" charset="-128"/>
                <a:cs typeface="Calibri" panose="020F0502020204030204" pitchFamily="34" charset="0"/>
              </a:rPr>
              <a:t>Copyright© M&amp;K Innovative Education</a:t>
            </a:r>
            <a:r>
              <a:rPr lang="ja-JP" altLang="en-US" sz="800" b="0" i="0" dirty="0">
                <a:solidFill>
                  <a:schemeClr val="bg2"/>
                </a:solidFill>
                <a:effectLst/>
                <a:latin typeface="Calibri" panose="020F0502020204030204" pitchFamily="34" charset="0"/>
                <a:ea typeface="Yu Gothic UI" panose="020B0500000000000000" pitchFamily="50" charset="-128"/>
                <a:cs typeface="Calibri" panose="020F0502020204030204" pitchFamily="34" charset="0"/>
              </a:rPr>
              <a:t> </a:t>
            </a:r>
            <a:r>
              <a:rPr lang="en-US" altLang="ja-JP" sz="800" b="0" i="0" dirty="0">
                <a:solidFill>
                  <a:schemeClr val="bg2"/>
                </a:solidFill>
                <a:effectLst/>
                <a:latin typeface="Calibri" panose="020F0502020204030204" pitchFamily="34" charset="0"/>
                <a:ea typeface="Yu Gothic UI" panose="020B0500000000000000" pitchFamily="50" charset="-128"/>
                <a:cs typeface="Calibri" panose="020F0502020204030204" pitchFamily="34" charset="0"/>
              </a:rPr>
              <a:t>Co ., Ltd. All Rights Reserved.</a:t>
            </a:r>
          </a:p>
        </p:txBody>
      </p:sp>
    </p:spTree>
    <p:extLst>
      <p:ext uri="{BB962C8B-B14F-4D97-AF65-F5344CB8AC3E}">
        <p14:creationId xmlns:p14="http://schemas.microsoft.com/office/powerpoint/2010/main" val="61020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15"/>
        <p:cNvGrpSpPr/>
        <p:nvPr/>
      </p:nvGrpSpPr>
      <p:grpSpPr>
        <a:xfrm>
          <a:off x="0" y="0"/>
          <a:ext cx="0" cy="0"/>
          <a:chOff x="0" y="0"/>
          <a:chExt cx="0" cy="0"/>
        </a:xfrm>
      </p:grpSpPr>
      <p:sp>
        <p:nvSpPr>
          <p:cNvPr id="4" name="Google Shape;188;p34">
            <a:extLst>
              <a:ext uri="{FF2B5EF4-FFF2-40B4-BE49-F238E27FC236}">
                <a16:creationId xmlns:a16="http://schemas.microsoft.com/office/drawing/2014/main" id="{8A3F47CD-3259-EF14-F651-B5FF2521DB26}"/>
              </a:ext>
            </a:extLst>
          </p:cNvPr>
          <p:cNvSpPr/>
          <p:nvPr userDrawn="1"/>
        </p:nvSpPr>
        <p:spPr>
          <a:xfrm>
            <a:off x="0" y="0"/>
            <a:ext cx="2400300" cy="5143500"/>
          </a:xfrm>
          <a:prstGeom prst="rect">
            <a:avLst/>
          </a:prstGeom>
          <a:solidFill>
            <a:srgbClr val="001D75">
              <a:alpha val="8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テキスト ボックス 2">
            <a:extLst>
              <a:ext uri="{FF2B5EF4-FFF2-40B4-BE49-F238E27FC236}">
                <a16:creationId xmlns:a16="http://schemas.microsoft.com/office/drawing/2014/main" id="{AE3FA308-5499-9523-735D-D5389EF96786}"/>
              </a:ext>
            </a:extLst>
          </p:cNvPr>
          <p:cNvSpPr txBox="1"/>
          <p:nvPr userDrawn="1"/>
        </p:nvSpPr>
        <p:spPr>
          <a:xfrm>
            <a:off x="4315968" y="4928056"/>
            <a:ext cx="4648810" cy="21544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800" b="0" i="0" dirty="0">
                <a:solidFill>
                  <a:schemeClr val="bg2"/>
                </a:solidFill>
                <a:effectLst/>
                <a:latin typeface="Calibri" panose="020F0502020204030204" pitchFamily="34" charset="0"/>
                <a:ea typeface="Yu Gothic UI" panose="020B0500000000000000" pitchFamily="50" charset="-128"/>
                <a:cs typeface="Calibri" panose="020F0502020204030204" pitchFamily="34" charset="0"/>
              </a:rPr>
              <a:t>Copyright© M&amp;K Innovative Education</a:t>
            </a:r>
            <a:r>
              <a:rPr lang="ja-JP" altLang="en-US" sz="800" b="0" i="0" dirty="0">
                <a:solidFill>
                  <a:schemeClr val="bg2"/>
                </a:solidFill>
                <a:effectLst/>
                <a:latin typeface="Calibri" panose="020F0502020204030204" pitchFamily="34" charset="0"/>
                <a:ea typeface="Yu Gothic UI" panose="020B0500000000000000" pitchFamily="50" charset="-128"/>
                <a:cs typeface="Calibri" panose="020F0502020204030204" pitchFamily="34" charset="0"/>
              </a:rPr>
              <a:t> </a:t>
            </a:r>
            <a:r>
              <a:rPr lang="en-US" altLang="ja-JP" sz="800" b="0" i="0" dirty="0">
                <a:solidFill>
                  <a:schemeClr val="bg2"/>
                </a:solidFill>
                <a:effectLst/>
                <a:latin typeface="Calibri" panose="020F0502020204030204" pitchFamily="34" charset="0"/>
                <a:ea typeface="Yu Gothic UI" panose="020B0500000000000000" pitchFamily="50" charset="-128"/>
                <a:cs typeface="Calibri" panose="020F0502020204030204" pitchFamily="34" charset="0"/>
              </a:rPr>
              <a:t>Co ., Ltd. All Rights Reserved.</a:t>
            </a:r>
          </a:p>
        </p:txBody>
      </p:sp>
    </p:spTree>
    <p:extLst>
      <p:ext uri="{BB962C8B-B14F-4D97-AF65-F5344CB8AC3E}">
        <p14:creationId xmlns:p14="http://schemas.microsoft.com/office/powerpoint/2010/main" val="1945604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FAB62E4-E368-6A74-405E-00E7D131ACCF}"/>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4DA1D10-5B3B-4655-4DB8-50B3812EDCE4}"/>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85" r:id="rId3"/>
    <p:sldLayoutId id="2147483682" r:id="rId4"/>
    <p:sldLayoutId id="2147483684" r:id="rId5"/>
    <p:sldLayoutId id="2147483686" r:id="rId6"/>
    <p:sldLayoutId id="2147483681" r:id="rId7"/>
    <p:sldLayoutId id="2147483680"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Yu Gothic UI" panose="020B0500000000000000" pitchFamily="50" charset="-128"/>
          <a:ea typeface="Yu Gothic UI" panose="020B0500000000000000" pitchFamily="50"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Yu Gothic UI" panose="020B0500000000000000" pitchFamily="50" charset="-128"/>
          <a:ea typeface="Yu Gothic UI" panose="020B0500000000000000" pitchFamily="50"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Yu Gothic UI" panose="020B0500000000000000" pitchFamily="50" charset="-128"/>
          <a:ea typeface="Yu Gothic UI" panose="020B0500000000000000" pitchFamily="50" charset="-128"/>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Yu Gothic UI" panose="020B0500000000000000" pitchFamily="50" charset="-128"/>
          <a:ea typeface="Yu Gothic UI" panose="020B0500000000000000" pitchFamily="50" charset="-128"/>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Yu Gothic UI" panose="020B0500000000000000" pitchFamily="50" charset="-128"/>
          <a:ea typeface="Yu Gothic UI" panose="020B0500000000000000" pitchFamily="50" charset="-128"/>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Yu Gothic UI" panose="020B0500000000000000" pitchFamily="50" charset="-128"/>
          <a:ea typeface="Yu Gothic UI" panose="020B0500000000000000" pitchFamily="50" charset="-128"/>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jpeg"/><Relationship Id="rId7" Type="http://schemas.openxmlformats.org/officeDocument/2006/relationships/hyperlink" Target="https://ameblo.jp/hirayanagi4953/"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s://www.youtube.com/@hirayanagi_juku/" TargetMode="External"/><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hyperlink" Target="https://www.mkined.jp/138963213" TargetMode="External"/><Relationship Id="rId4" Type="http://schemas.openxmlformats.org/officeDocument/2006/relationships/hyperlink" Target="mailto:info@mkined.j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Shape 187"/>
        <p:cNvGrpSpPr/>
        <p:nvPr/>
      </p:nvGrpSpPr>
      <p:grpSpPr>
        <a:xfrm>
          <a:off x="0" y="0"/>
          <a:ext cx="0" cy="0"/>
          <a:chOff x="0" y="0"/>
          <a:chExt cx="0" cy="0"/>
        </a:xfrm>
      </p:grpSpPr>
      <p:sp>
        <p:nvSpPr>
          <p:cNvPr id="188" name="Google Shape;188;p34"/>
          <p:cNvSpPr/>
          <p:nvPr/>
        </p:nvSpPr>
        <p:spPr>
          <a:xfrm>
            <a:off x="4381170" y="1708150"/>
            <a:ext cx="4762830" cy="2918129"/>
          </a:xfrm>
          <a:prstGeom prst="rect">
            <a:avLst/>
          </a:prstGeom>
          <a:solidFill>
            <a:srgbClr val="001D75">
              <a:alpha val="80470"/>
            </a:srgbClr>
          </a:solidFill>
          <a:ln>
            <a:noFill/>
          </a:ln>
        </p:spPr>
        <p:txBody>
          <a:bodyPr spcFirstLastPara="1" wrap="square" lIns="91425" tIns="91425" rIns="91425" bIns="91425" anchor="ctr" anchorCtr="0">
            <a:noAutofit/>
          </a:bodyPr>
          <a:lstStyle/>
          <a:p>
            <a:endParaRPr/>
          </a:p>
        </p:txBody>
      </p:sp>
      <p:sp>
        <p:nvSpPr>
          <p:cNvPr id="199" name="Google Shape;199;p34"/>
          <p:cNvSpPr txBox="1">
            <a:spLocks noGrp="1"/>
          </p:cNvSpPr>
          <p:nvPr>
            <p:ph type="ctrTitle"/>
          </p:nvPr>
        </p:nvSpPr>
        <p:spPr>
          <a:xfrm>
            <a:off x="4849651" y="2807377"/>
            <a:ext cx="4294350" cy="1581110"/>
          </a:xfrm>
          <a:prstGeom prst="rect">
            <a:avLst/>
          </a:prstGeom>
        </p:spPr>
        <p:txBody>
          <a:bodyPr spcFirstLastPara="1" wrap="square" lIns="91425" tIns="91425" rIns="91425" bIns="91425" anchor="ctr" anchorCtr="0">
            <a:noAutofit/>
          </a:bodyPr>
          <a:lstStyle/>
          <a:p>
            <a:pPr lvl="0">
              <a:lnSpc>
                <a:spcPct val="100000"/>
              </a:lnSpc>
            </a:pPr>
            <a:r>
              <a:rPr lang="ja-JP" altLang="en-US" sz="2400" b="1" dirty="0">
                <a:solidFill>
                  <a:schemeClr val="lt1"/>
                </a:solidFill>
              </a:rPr>
              <a:t>管理業務主任者</a:t>
            </a:r>
            <a:br>
              <a:rPr lang="en-US" altLang="ja-JP" sz="2400" b="1" dirty="0">
                <a:solidFill>
                  <a:schemeClr val="lt1"/>
                </a:solidFill>
              </a:rPr>
            </a:br>
            <a:r>
              <a:rPr lang="ja-JP" altLang="en-US" sz="2400" b="1" dirty="0">
                <a:solidFill>
                  <a:schemeClr val="lt1"/>
                </a:solidFill>
              </a:rPr>
              <a:t>資格取得研修のご紹介</a:t>
            </a:r>
            <a:endParaRPr sz="2400" dirty="0">
              <a:solidFill>
                <a:schemeClr val="lt1"/>
              </a:solidFill>
            </a:endParaRPr>
          </a:p>
        </p:txBody>
      </p:sp>
      <p:sp>
        <p:nvSpPr>
          <p:cNvPr id="200" name="Google Shape;200;p34"/>
          <p:cNvSpPr txBox="1">
            <a:spLocks noGrp="1"/>
          </p:cNvSpPr>
          <p:nvPr>
            <p:ph type="subTitle" idx="1"/>
          </p:nvPr>
        </p:nvSpPr>
        <p:spPr>
          <a:xfrm>
            <a:off x="4849650" y="2182733"/>
            <a:ext cx="4294350" cy="708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ja-JP" altLang="en-US" sz="1400" dirty="0">
                <a:solidFill>
                  <a:schemeClr val="lt1"/>
                </a:solidFill>
              </a:rPr>
              <a:t>平柳塾（</a:t>
            </a:r>
            <a:r>
              <a:rPr lang="en-US" altLang="ja-JP" sz="1400" dirty="0">
                <a:solidFill>
                  <a:schemeClr val="lt1"/>
                </a:solidFill>
              </a:rPr>
              <a:t>M&amp;K</a:t>
            </a:r>
            <a:r>
              <a:rPr lang="ja-JP" altLang="en-US" sz="1400" dirty="0">
                <a:solidFill>
                  <a:schemeClr val="lt1"/>
                </a:solidFill>
              </a:rPr>
              <a:t>イノベイティブ・エデュケーション）</a:t>
            </a:r>
            <a:endParaRPr sz="1400" dirty="0">
              <a:solidFill>
                <a:schemeClr val="lt1"/>
              </a:solidFill>
            </a:endParaRPr>
          </a:p>
        </p:txBody>
      </p:sp>
      <p:pic>
        <p:nvPicPr>
          <p:cNvPr id="5" name="図 4" descr="ロゴ, 会社名&#10;&#10;自動的に生成された説明">
            <a:extLst>
              <a:ext uri="{FF2B5EF4-FFF2-40B4-BE49-F238E27FC236}">
                <a16:creationId xmlns:a16="http://schemas.microsoft.com/office/drawing/2014/main" id="{70D5FBD1-A763-FD26-9564-1D828FFA701A}"/>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90195" y="123645"/>
            <a:ext cx="1050573" cy="49814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9C6A09CC-D5A0-462A-54A5-66DF8595A3CB}"/>
              </a:ext>
            </a:extLst>
          </p:cNvPr>
          <p:cNvSpPr/>
          <p:nvPr/>
        </p:nvSpPr>
        <p:spPr>
          <a:xfrm>
            <a:off x="436418" y="398317"/>
            <a:ext cx="8278091" cy="4513408"/>
          </a:xfrm>
          <a:prstGeom prst="rect">
            <a:avLst/>
          </a:pr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4" name="テキスト プレースホルダー 3">
            <a:extLst>
              <a:ext uri="{FF2B5EF4-FFF2-40B4-BE49-F238E27FC236}">
                <a16:creationId xmlns:a16="http://schemas.microsoft.com/office/drawing/2014/main" id="{81374BD4-6DDA-B8C1-3570-16FA8F6661DC}"/>
              </a:ext>
            </a:extLst>
          </p:cNvPr>
          <p:cNvSpPr>
            <a:spLocks noGrp="1"/>
          </p:cNvSpPr>
          <p:nvPr>
            <p:ph type="body" idx="4294967295"/>
          </p:nvPr>
        </p:nvSpPr>
        <p:spPr>
          <a:xfrm>
            <a:off x="863600" y="1002219"/>
            <a:ext cx="7843982" cy="803194"/>
          </a:xfrm>
        </p:spPr>
        <p:txBody>
          <a:bodyPr anchor="ctr">
            <a:normAutofit/>
          </a:bodyPr>
          <a:lstStyle/>
          <a:p>
            <a:r>
              <a:rPr lang="ja-JP" altLang="en-US" dirty="0"/>
              <a:t>管理業務主任者試験の合格に必要不可欠な「区分所有法」と「マンション標準管理規約」について</a:t>
            </a:r>
            <a:br>
              <a:rPr lang="en-US" altLang="ja-JP" dirty="0"/>
            </a:br>
            <a:r>
              <a:rPr lang="ja-JP" altLang="en-US" dirty="0"/>
              <a:t>各条文の文言を、問題意識を持ち一つ一つ読み解く講座です。基本～ハイレベルな内容まで含まれています。</a:t>
            </a:r>
            <a:endParaRPr lang="en-US" altLang="ja-JP" dirty="0"/>
          </a:p>
          <a:p>
            <a:r>
              <a:rPr lang="ja-JP" altLang="en-US" dirty="0"/>
              <a:t>（主にマンション管理士受験者向け）</a:t>
            </a:r>
          </a:p>
        </p:txBody>
      </p:sp>
      <p:sp>
        <p:nvSpPr>
          <p:cNvPr id="6" name="テキスト ボックス 5">
            <a:extLst>
              <a:ext uri="{FF2B5EF4-FFF2-40B4-BE49-F238E27FC236}">
                <a16:creationId xmlns:a16="http://schemas.microsoft.com/office/drawing/2014/main" id="{E87EDDD7-8FB1-7CDE-77E3-BA846E8F95DF}"/>
              </a:ext>
            </a:extLst>
          </p:cNvPr>
          <p:cNvSpPr txBox="1"/>
          <p:nvPr/>
        </p:nvSpPr>
        <p:spPr>
          <a:xfrm>
            <a:off x="863600" y="1708150"/>
            <a:ext cx="4705350" cy="3203575"/>
          </a:xfrm>
          <a:prstGeom prst="rect">
            <a:avLst/>
          </a:prstGeom>
          <a:noFill/>
          <a:ln>
            <a:noFill/>
          </a:ln>
        </p:spPr>
        <p:txBody>
          <a:bodyPr wrap="square" lIns="180000" tIns="108000" rIns="180000">
            <a:noAutofit/>
          </a:bodyPr>
          <a:lstStyle/>
          <a:p>
            <a:pPr>
              <a:lnSpc>
                <a:spcPct val="150000"/>
              </a:lnSpc>
            </a:pPr>
            <a:r>
              <a:rPr kumimoji="1" lang="ja-JP" altLang="en-US" sz="900" dirty="0">
                <a:latin typeface="Yu Gothic UI" panose="020B0500000000000000" pitchFamily="50" charset="-128"/>
                <a:ea typeface="Yu Gothic UI" panose="020B0500000000000000" pitchFamily="50" charset="-128"/>
              </a:rPr>
              <a:t>概要</a:t>
            </a:r>
            <a:endParaRPr kumimoji="1" lang="en-US" altLang="ja-JP" sz="900" dirty="0">
              <a:latin typeface="Yu Gothic UI" panose="020B0500000000000000" pitchFamily="50" charset="-128"/>
              <a:ea typeface="Yu Gothic UI" panose="020B0500000000000000" pitchFamily="50" charset="-128"/>
            </a:endParaRPr>
          </a:p>
          <a:p>
            <a:pPr marL="268288" indent="-180975">
              <a:spcBef>
                <a:spcPts val="1200"/>
              </a:spcBef>
              <a:buClr>
                <a:srgbClr val="00B0F0"/>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「区分所有法」と「マンション標準管理規約（単棟型）」について、本試験に必要なほぼ全条文をカバー</a:t>
            </a:r>
          </a:p>
          <a:p>
            <a:pPr marL="268288" indent="-180975">
              <a:spcBef>
                <a:spcPts val="1200"/>
              </a:spcBef>
              <a:buClr>
                <a:srgbClr val="00B0F0"/>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マンション標準管理規約は主要コメントも網羅</a:t>
            </a:r>
          </a:p>
          <a:p>
            <a:pPr marL="268288" indent="-180975">
              <a:spcBef>
                <a:spcPts val="1200"/>
              </a:spcBef>
              <a:buClr>
                <a:srgbClr val="00B0F0"/>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各</a:t>
            </a:r>
            <a:r>
              <a:rPr kumimoji="1" lang="en-US" altLang="ja-JP" dirty="0">
                <a:latin typeface="Yu Gothic UI" panose="020B0500000000000000" pitchFamily="50" charset="-128"/>
                <a:ea typeface="Yu Gothic UI" panose="020B0500000000000000" pitchFamily="50" charset="-128"/>
              </a:rPr>
              <a:t>12</a:t>
            </a:r>
            <a:r>
              <a:rPr kumimoji="1" lang="ja-JP" altLang="en-US" dirty="0">
                <a:latin typeface="Yu Gothic UI" panose="020B0500000000000000" pitchFamily="50" charset="-128"/>
                <a:ea typeface="Yu Gothic UI" panose="020B0500000000000000" pitchFamily="50" charset="-128"/>
              </a:rPr>
              <a:t>～</a:t>
            </a:r>
            <a:r>
              <a:rPr kumimoji="1" lang="en-US" altLang="ja-JP" dirty="0">
                <a:latin typeface="Yu Gothic UI" panose="020B0500000000000000" pitchFamily="50" charset="-128"/>
                <a:ea typeface="Yu Gothic UI" panose="020B0500000000000000" pitchFamily="50" charset="-128"/>
              </a:rPr>
              <a:t>18</a:t>
            </a:r>
            <a:r>
              <a:rPr kumimoji="1" lang="ja-JP" altLang="en-US" dirty="0">
                <a:latin typeface="Yu Gothic UI" panose="020B0500000000000000" pitchFamily="50" charset="-128"/>
                <a:ea typeface="Yu Gothic UI" panose="020B0500000000000000" pitchFamily="50" charset="-128"/>
              </a:rPr>
              <a:t>時間程度</a:t>
            </a:r>
          </a:p>
          <a:p>
            <a:pPr marL="268288" indent="-180975">
              <a:lnSpc>
                <a:spcPct val="150000"/>
              </a:lnSpc>
              <a:buClr>
                <a:srgbClr val="419B91"/>
              </a:buClr>
              <a:buFont typeface="Meiryo UI" panose="020B0604030504040204" pitchFamily="50" charset="-128"/>
              <a:buChar char="‣"/>
            </a:pPr>
            <a:endParaRPr kumimoji="1" lang="en-US" altLang="ja-JP" sz="900" dirty="0">
              <a:latin typeface="Yu Gothic UI" panose="020B0500000000000000" pitchFamily="50" charset="-128"/>
              <a:ea typeface="Yu Gothic UI" panose="020B0500000000000000" pitchFamily="50" charset="-128"/>
            </a:endParaRPr>
          </a:p>
          <a:p>
            <a:pPr marL="87313" indent="-87313">
              <a:lnSpc>
                <a:spcPct val="150000"/>
              </a:lnSpc>
            </a:pPr>
            <a:endParaRPr kumimoji="1" lang="en-US" altLang="ja-JP" sz="900" dirty="0">
              <a:latin typeface="Yu Gothic UI" panose="020B0500000000000000" pitchFamily="50" charset="-128"/>
              <a:ea typeface="Yu Gothic UI" panose="020B0500000000000000" pitchFamily="50" charset="-128"/>
            </a:endParaRPr>
          </a:p>
          <a:p>
            <a:pPr marL="87313" indent="-87313">
              <a:lnSpc>
                <a:spcPct val="150000"/>
              </a:lnSpc>
            </a:pPr>
            <a:r>
              <a:rPr kumimoji="1" lang="ja-JP" altLang="en-US" sz="900" dirty="0">
                <a:latin typeface="Yu Gothic UI" panose="020B0500000000000000" pitchFamily="50" charset="-128"/>
                <a:ea typeface="Yu Gothic UI" panose="020B0500000000000000" pitchFamily="50" charset="-128"/>
              </a:rPr>
              <a:t>講義形態</a:t>
            </a:r>
            <a:endParaRPr kumimoji="1" lang="en-US" altLang="ja-JP" sz="900" dirty="0">
              <a:latin typeface="Yu Gothic UI" panose="020B0500000000000000" pitchFamily="50" charset="-128"/>
              <a:ea typeface="Yu Gothic UI" panose="020B0500000000000000" pitchFamily="50" charset="-128"/>
            </a:endParaRPr>
          </a:p>
        </p:txBody>
      </p:sp>
      <p:sp>
        <p:nvSpPr>
          <p:cNvPr id="10" name="正方形/長方形 9">
            <a:extLst>
              <a:ext uri="{FF2B5EF4-FFF2-40B4-BE49-F238E27FC236}">
                <a16:creationId xmlns:a16="http://schemas.microsoft.com/office/drawing/2014/main" id="{53DD59C9-8C0F-B58D-EC0A-32743CFBEE00}"/>
              </a:ext>
            </a:extLst>
          </p:cNvPr>
          <p:cNvSpPr/>
          <p:nvPr/>
        </p:nvSpPr>
        <p:spPr>
          <a:xfrm>
            <a:off x="436418" y="398317"/>
            <a:ext cx="2999510" cy="5026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72000" rIns="108000" bIns="36000" rtlCol="0" anchor="ctr"/>
          <a:lstStyle/>
          <a:p>
            <a:r>
              <a:rPr kumimoji="1" lang="en-US" altLang="ja-JP" sz="1800" b="1" dirty="0">
                <a:latin typeface="Yu Gothic UI" panose="020B0500000000000000" pitchFamily="50" charset="-128"/>
                <a:ea typeface="Yu Gothic UI" panose="020B0500000000000000" pitchFamily="50" charset="-128"/>
              </a:rPr>
              <a:t>3. </a:t>
            </a:r>
            <a:r>
              <a:rPr kumimoji="1" lang="ja-JP" altLang="en-US" sz="1800" b="1" dirty="0">
                <a:latin typeface="Yu Gothic UI" panose="020B0500000000000000" pitchFamily="50" charset="-128"/>
                <a:ea typeface="Yu Gothic UI" panose="020B0500000000000000" pitchFamily="50" charset="-128"/>
              </a:rPr>
              <a:t>逐条解析講座</a:t>
            </a:r>
          </a:p>
        </p:txBody>
      </p:sp>
      <p:pic>
        <p:nvPicPr>
          <p:cNvPr id="3" name="図 2" descr="グラフィカル ユーザー インターフェイス, アプリケーション&#10;&#10;自動的に生成された説明">
            <a:extLst>
              <a:ext uri="{FF2B5EF4-FFF2-40B4-BE49-F238E27FC236}">
                <a16:creationId xmlns:a16="http://schemas.microsoft.com/office/drawing/2014/main" id="{9152CDF4-54A6-229D-8E5F-CE6F7E34E3B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502956" y="1971955"/>
            <a:ext cx="2773228" cy="2773228"/>
          </a:xfrm>
          <a:prstGeom prst="rect">
            <a:avLst/>
          </a:prstGeom>
        </p:spPr>
      </p:pic>
      <p:sp>
        <p:nvSpPr>
          <p:cNvPr id="17" name="四角形: 角を丸くする 16">
            <a:extLst>
              <a:ext uri="{FF2B5EF4-FFF2-40B4-BE49-F238E27FC236}">
                <a16:creationId xmlns:a16="http://schemas.microsoft.com/office/drawing/2014/main" id="{32F03EC3-1102-473B-A939-45397CCA4A47}"/>
              </a:ext>
            </a:extLst>
          </p:cNvPr>
          <p:cNvSpPr/>
          <p:nvPr/>
        </p:nvSpPr>
        <p:spPr>
          <a:xfrm>
            <a:off x="1717692" y="3739294"/>
            <a:ext cx="848087" cy="24206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800" dirty="0">
                <a:solidFill>
                  <a:schemeClr val="bg1"/>
                </a:solidFill>
                <a:latin typeface="Yu Gothic UI" panose="020B0500000000000000" pitchFamily="50" charset="-128"/>
                <a:ea typeface="Yu Gothic UI" panose="020B0500000000000000" pitchFamily="50" charset="-128"/>
              </a:rPr>
              <a:t>WEB</a:t>
            </a:r>
            <a:r>
              <a:rPr kumimoji="1" lang="ja-JP" altLang="en-US" sz="800" dirty="0">
                <a:solidFill>
                  <a:schemeClr val="bg1"/>
                </a:solidFill>
                <a:latin typeface="Yu Gothic UI" panose="020B0500000000000000" pitchFamily="50" charset="-128"/>
                <a:ea typeface="Yu Gothic UI" panose="020B0500000000000000" pitchFamily="50" charset="-128"/>
              </a:rPr>
              <a:t>収録配信</a:t>
            </a:r>
          </a:p>
        </p:txBody>
      </p:sp>
      <p:sp>
        <p:nvSpPr>
          <p:cNvPr id="2" name="スライド番号プレースホルダー 3">
            <a:extLst>
              <a:ext uri="{FF2B5EF4-FFF2-40B4-BE49-F238E27FC236}">
                <a16:creationId xmlns:a16="http://schemas.microsoft.com/office/drawing/2014/main" id="{C67814C0-3BC9-E4BB-B368-728EEB6EFA7A}"/>
              </a:ext>
            </a:extLst>
          </p:cNvPr>
          <p:cNvSpPr txBox="1">
            <a:spLocks/>
          </p:cNvSpPr>
          <p:nvPr/>
        </p:nvSpPr>
        <p:spPr>
          <a:xfrm>
            <a:off x="8893174" y="4911725"/>
            <a:ext cx="250825" cy="231775"/>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41D8CC4-3064-45AA-8B8F-2DE744D69982}" type="slidenum">
              <a:rPr kumimoji="1" lang="ja-JP" altLang="en-US" sz="900" b="1" smtClean="0">
                <a:solidFill>
                  <a:srgbClr val="324990"/>
                </a:solidFill>
              </a:rPr>
              <a:pPr algn="ctr"/>
              <a:t>10</a:t>
            </a:fld>
            <a:endParaRPr kumimoji="1" lang="ja-JP" altLang="en-US" sz="900" b="1">
              <a:solidFill>
                <a:srgbClr val="324990"/>
              </a:solidFill>
            </a:endParaRPr>
          </a:p>
        </p:txBody>
      </p:sp>
    </p:spTree>
    <p:extLst>
      <p:ext uri="{BB962C8B-B14F-4D97-AF65-F5344CB8AC3E}">
        <p14:creationId xmlns:p14="http://schemas.microsoft.com/office/powerpoint/2010/main" val="3499352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9C6A09CC-D5A0-462A-54A5-66DF8595A3CB}"/>
              </a:ext>
            </a:extLst>
          </p:cNvPr>
          <p:cNvSpPr/>
          <p:nvPr/>
        </p:nvSpPr>
        <p:spPr>
          <a:xfrm>
            <a:off x="436418" y="398317"/>
            <a:ext cx="8278091" cy="4513408"/>
          </a:xfrm>
          <a:prstGeom prst="rect">
            <a:avLst/>
          </a:prstGeom>
          <a:solidFill>
            <a:schemeClr val="bg1"/>
          </a:solidFill>
          <a:ln w="63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4" name="テキスト プレースホルダー 3">
            <a:extLst>
              <a:ext uri="{FF2B5EF4-FFF2-40B4-BE49-F238E27FC236}">
                <a16:creationId xmlns:a16="http://schemas.microsoft.com/office/drawing/2014/main" id="{81374BD4-6DDA-B8C1-3570-16FA8F6661DC}"/>
              </a:ext>
            </a:extLst>
          </p:cNvPr>
          <p:cNvSpPr>
            <a:spLocks noGrp="1"/>
          </p:cNvSpPr>
          <p:nvPr>
            <p:ph type="body" idx="4294967295"/>
          </p:nvPr>
        </p:nvSpPr>
        <p:spPr>
          <a:xfrm>
            <a:off x="863600" y="1002219"/>
            <a:ext cx="7843982" cy="593725"/>
          </a:xfrm>
        </p:spPr>
        <p:txBody>
          <a:bodyPr anchor="ctr"/>
          <a:lstStyle/>
          <a:p>
            <a:r>
              <a:rPr lang="ja-JP" altLang="en-US" dirty="0"/>
              <a:t>出題分野を８分野に細分化し、一問一答の形式で基本知識の確認を行うアウトプット講座です。</a:t>
            </a:r>
          </a:p>
        </p:txBody>
      </p:sp>
      <p:sp>
        <p:nvSpPr>
          <p:cNvPr id="6" name="テキスト ボックス 5">
            <a:extLst>
              <a:ext uri="{FF2B5EF4-FFF2-40B4-BE49-F238E27FC236}">
                <a16:creationId xmlns:a16="http://schemas.microsoft.com/office/drawing/2014/main" id="{E87EDDD7-8FB1-7CDE-77E3-BA846E8F95DF}"/>
              </a:ext>
            </a:extLst>
          </p:cNvPr>
          <p:cNvSpPr txBox="1"/>
          <p:nvPr/>
        </p:nvSpPr>
        <p:spPr>
          <a:xfrm>
            <a:off x="863600" y="1712191"/>
            <a:ext cx="4425485" cy="3214543"/>
          </a:xfrm>
          <a:prstGeom prst="rect">
            <a:avLst/>
          </a:prstGeom>
          <a:noFill/>
          <a:ln>
            <a:noFill/>
          </a:ln>
        </p:spPr>
        <p:txBody>
          <a:bodyPr wrap="square" lIns="180000" tIns="108000" rIns="180000">
            <a:noAutofit/>
          </a:bodyPr>
          <a:lstStyle/>
          <a:p>
            <a:pPr>
              <a:lnSpc>
                <a:spcPct val="150000"/>
              </a:lnSpc>
            </a:pPr>
            <a:r>
              <a:rPr kumimoji="1" lang="ja-JP" altLang="en-US" sz="900" dirty="0">
                <a:latin typeface="Yu Gothic UI" panose="020B0500000000000000" pitchFamily="50" charset="-128"/>
                <a:ea typeface="Yu Gothic UI" panose="020B0500000000000000" pitchFamily="50" charset="-128"/>
              </a:rPr>
              <a:t>概要</a:t>
            </a:r>
            <a:endParaRPr kumimoji="1" lang="en-US" altLang="ja-JP" sz="900" dirty="0">
              <a:latin typeface="Yu Gothic UI" panose="020B0500000000000000" pitchFamily="50" charset="-128"/>
              <a:ea typeface="Yu Gothic UI" panose="020B0500000000000000" pitchFamily="50" charset="-128"/>
            </a:endParaRPr>
          </a:p>
          <a:p>
            <a:pPr marL="268288" indent="-180975">
              <a:spcBef>
                <a:spcPts val="1200"/>
              </a:spcBef>
              <a:buClr>
                <a:schemeClr val="accent1"/>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管理業務主任者試験の合格に不可欠な</a:t>
            </a:r>
            <a:br>
              <a:rPr kumimoji="1" lang="en-US" altLang="ja-JP" dirty="0">
                <a:latin typeface="Yu Gothic UI" panose="020B0500000000000000" pitchFamily="50" charset="-128"/>
                <a:ea typeface="Yu Gothic UI" panose="020B0500000000000000" pitchFamily="50" charset="-128"/>
              </a:rPr>
            </a:br>
            <a:r>
              <a:rPr kumimoji="1" lang="ja-JP" altLang="en-US" dirty="0">
                <a:latin typeface="Yu Gothic UI" panose="020B0500000000000000" pitchFamily="50" charset="-128"/>
                <a:ea typeface="Yu Gothic UI" panose="020B0500000000000000" pitchFamily="50" charset="-128"/>
              </a:rPr>
              <a:t>重要な内容を、各分野ごとに「一問一答」で確認</a:t>
            </a:r>
          </a:p>
          <a:p>
            <a:pPr marL="268288" indent="-180975">
              <a:spcBef>
                <a:spcPts val="1200"/>
              </a:spcBef>
              <a:buClr>
                <a:schemeClr val="accent1"/>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８分野に細分化することで学習のペースメーカーに</a:t>
            </a:r>
            <a:endParaRPr kumimoji="1" lang="en-US" altLang="ja-JP" dirty="0">
              <a:latin typeface="Yu Gothic UI" panose="020B0500000000000000" pitchFamily="50" charset="-128"/>
              <a:ea typeface="Yu Gothic UI" panose="020B0500000000000000" pitchFamily="50" charset="-128"/>
            </a:endParaRPr>
          </a:p>
          <a:p>
            <a:pPr marL="268288" indent="-180975">
              <a:spcBef>
                <a:spcPts val="1200"/>
              </a:spcBef>
              <a:buClr>
                <a:schemeClr val="accent1"/>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各肢ごとに、詳細な文章解説付き</a:t>
            </a:r>
            <a:endParaRPr kumimoji="1" lang="en-US" altLang="ja-JP" dirty="0">
              <a:latin typeface="Yu Gothic UI" panose="020B0500000000000000" pitchFamily="50" charset="-128"/>
              <a:ea typeface="Yu Gothic UI" panose="020B0500000000000000" pitchFamily="50" charset="-128"/>
            </a:endParaRPr>
          </a:p>
          <a:p>
            <a:pPr marL="268288" indent="-180975">
              <a:spcBef>
                <a:spcPts val="1200"/>
              </a:spcBef>
              <a:buClr>
                <a:schemeClr val="accent1"/>
              </a:buClr>
              <a:buFont typeface="Meiryo UI" panose="020B0604030504040204" pitchFamily="50" charset="-128"/>
              <a:buChar char="‣"/>
            </a:pPr>
            <a:endParaRPr kumimoji="1" lang="ja-JP" altLang="en-US" dirty="0">
              <a:latin typeface="Yu Gothic UI" panose="020B0500000000000000" pitchFamily="50" charset="-128"/>
              <a:ea typeface="Yu Gothic UI" panose="020B0500000000000000" pitchFamily="50" charset="-128"/>
            </a:endParaRPr>
          </a:p>
          <a:p>
            <a:pPr marL="268288" indent="-180975">
              <a:lnSpc>
                <a:spcPct val="150000"/>
              </a:lnSpc>
              <a:buClr>
                <a:srgbClr val="419B91"/>
              </a:buClr>
              <a:buFont typeface="Meiryo UI" panose="020B0604030504040204" pitchFamily="50" charset="-128"/>
              <a:buChar char="‣"/>
            </a:pPr>
            <a:endParaRPr kumimoji="1" lang="en-US" altLang="ja-JP" sz="900" dirty="0">
              <a:latin typeface="Yu Gothic UI" panose="020B0500000000000000" pitchFamily="50" charset="-128"/>
              <a:ea typeface="Yu Gothic UI" panose="020B0500000000000000" pitchFamily="50" charset="-128"/>
            </a:endParaRPr>
          </a:p>
          <a:p>
            <a:pPr marL="87313" indent="-87313">
              <a:lnSpc>
                <a:spcPct val="150000"/>
              </a:lnSpc>
            </a:pPr>
            <a:r>
              <a:rPr kumimoji="1" lang="ja-JP" altLang="en-US" sz="900" dirty="0">
                <a:latin typeface="Yu Gothic UI" panose="020B0500000000000000" pitchFamily="50" charset="-128"/>
                <a:ea typeface="Yu Gothic UI" panose="020B0500000000000000" pitchFamily="50" charset="-128"/>
              </a:rPr>
              <a:t>講義可能形態</a:t>
            </a:r>
            <a:endParaRPr kumimoji="1" lang="en-US" altLang="ja-JP" sz="900" dirty="0">
              <a:latin typeface="Yu Gothic UI" panose="020B0500000000000000" pitchFamily="50" charset="-128"/>
              <a:ea typeface="Yu Gothic UI" panose="020B0500000000000000" pitchFamily="50" charset="-128"/>
            </a:endParaRPr>
          </a:p>
        </p:txBody>
      </p:sp>
      <p:sp>
        <p:nvSpPr>
          <p:cNvPr id="10" name="正方形/長方形 9">
            <a:extLst>
              <a:ext uri="{FF2B5EF4-FFF2-40B4-BE49-F238E27FC236}">
                <a16:creationId xmlns:a16="http://schemas.microsoft.com/office/drawing/2014/main" id="{53DD59C9-8C0F-B58D-EC0A-32743CFBEE00}"/>
              </a:ext>
            </a:extLst>
          </p:cNvPr>
          <p:cNvSpPr/>
          <p:nvPr/>
        </p:nvSpPr>
        <p:spPr>
          <a:xfrm>
            <a:off x="436418" y="398317"/>
            <a:ext cx="2999510" cy="5026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72000" rIns="108000" bIns="36000" rtlCol="0" anchor="ctr"/>
          <a:lstStyle/>
          <a:p>
            <a:r>
              <a:rPr kumimoji="1" lang="en-US" altLang="ja-JP" sz="1800" b="1" dirty="0">
                <a:latin typeface="Yu Gothic UI" panose="020B0500000000000000" pitchFamily="50" charset="-128"/>
                <a:ea typeface="Yu Gothic UI" panose="020B0500000000000000" pitchFamily="50" charset="-128"/>
              </a:rPr>
              <a:t>4. </a:t>
            </a:r>
            <a:r>
              <a:rPr kumimoji="1" lang="zh-TW" altLang="en-US" sz="1800" b="1" dirty="0">
                <a:latin typeface="Yu Gothic UI" panose="020B0500000000000000" pitchFamily="50" charset="-128"/>
                <a:ea typeface="Yu Gothic UI" panose="020B0500000000000000" pitchFamily="50" charset="-128"/>
              </a:rPr>
              <a:t>分野別一問一答演習</a:t>
            </a:r>
            <a:endParaRPr kumimoji="1" lang="ja-JP" altLang="en-US" sz="1800" b="1" dirty="0">
              <a:latin typeface="Yu Gothic UI" panose="020B0500000000000000" pitchFamily="50" charset="-128"/>
              <a:ea typeface="Yu Gothic UI" panose="020B0500000000000000" pitchFamily="50" charset="-128"/>
            </a:endParaRPr>
          </a:p>
        </p:txBody>
      </p:sp>
      <p:sp>
        <p:nvSpPr>
          <p:cNvPr id="5" name="テキスト ボックス 4">
            <a:extLst>
              <a:ext uri="{FF2B5EF4-FFF2-40B4-BE49-F238E27FC236}">
                <a16:creationId xmlns:a16="http://schemas.microsoft.com/office/drawing/2014/main" id="{0AC3CE9B-42B1-B5B8-381D-67B0607D737B}"/>
              </a:ext>
            </a:extLst>
          </p:cNvPr>
          <p:cNvSpPr txBox="1"/>
          <p:nvPr/>
        </p:nvSpPr>
        <p:spPr>
          <a:xfrm>
            <a:off x="5075394" y="1598472"/>
            <a:ext cx="3477574" cy="1202747"/>
          </a:xfrm>
          <a:prstGeom prst="rect">
            <a:avLst/>
          </a:prstGeom>
          <a:noFill/>
        </p:spPr>
        <p:txBody>
          <a:bodyPr wrap="square" numCol="2">
            <a:noAutofit/>
          </a:bodyPr>
          <a:lstStyle/>
          <a:p>
            <a:pPr>
              <a:lnSpc>
                <a:spcPct val="150000"/>
              </a:lnSpc>
              <a:tabLst>
                <a:tab pos="179388" algn="l"/>
              </a:tabLst>
            </a:pPr>
            <a:r>
              <a:rPr kumimoji="1" lang="ja-JP" altLang="en-US" sz="1100" dirty="0">
                <a:latin typeface="Yu Gothic UI" panose="020B0500000000000000" pitchFamily="50" charset="-128"/>
                <a:ea typeface="Yu Gothic UI" panose="020B0500000000000000" pitchFamily="50" charset="-128"/>
              </a:rPr>
              <a:t>対象</a:t>
            </a:r>
            <a:r>
              <a:rPr kumimoji="1" lang="en-US" altLang="ja-JP" sz="1100" dirty="0">
                <a:latin typeface="Yu Gothic UI" panose="020B0500000000000000" pitchFamily="50" charset="-128"/>
                <a:ea typeface="Yu Gothic UI" panose="020B0500000000000000" pitchFamily="50" charset="-128"/>
              </a:rPr>
              <a:t>8</a:t>
            </a:r>
            <a:r>
              <a:rPr kumimoji="1" lang="ja-JP" altLang="en-US" sz="1100" dirty="0">
                <a:latin typeface="Yu Gothic UI" panose="020B0500000000000000" pitchFamily="50" charset="-128"/>
                <a:ea typeface="Yu Gothic UI" panose="020B0500000000000000" pitchFamily="50" charset="-128"/>
              </a:rPr>
              <a:t>分野</a:t>
            </a:r>
            <a:endParaRPr kumimoji="1" lang="en-US" altLang="ja-JP" sz="1100" dirty="0">
              <a:latin typeface="Yu Gothic UI" panose="020B0500000000000000" pitchFamily="50" charset="-128"/>
              <a:ea typeface="Yu Gothic UI" panose="020B0500000000000000" pitchFamily="50" charset="-128"/>
            </a:endParaRPr>
          </a:p>
          <a:p>
            <a:pPr marL="179388" indent="-179388">
              <a:lnSpc>
                <a:spcPct val="150000"/>
              </a:lnSpc>
              <a:buFont typeface="+mj-ea"/>
              <a:buAutoNum type="circleNumDbPlain"/>
              <a:tabLst>
                <a:tab pos="179388" algn="l"/>
              </a:tabLst>
            </a:pPr>
            <a:r>
              <a:rPr kumimoji="1" lang="ja-JP" altLang="en-US" sz="1100" dirty="0">
                <a:latin typeface="Yu Gothic UI" panose="020B0500000000000000" pitchFamily="50" charset="-128"/>
                <a:ea typeface="Yu Gothic UI" panose="020B0500000000000000" pitchFamily="50" charset="-128"/>
              </a:rPr>
              <a:t>区分所有法</a:t>
            </a:r>
            <a:endParaRPr kumimoji="1" lang="en-US" altLang="ja-JP" sz="1100" dirty="0">
              <a:latin typeface="Yu Gothic UI" panose="020B0500000000000000" pitchFamily="50" charset="-128"/>
              <a:ea typeface="Yu Gothic UI" panose="020B0500000000000000" pitchFamily="50" charset="-128"/>
            </a:endParaRPr>
          </a:p>
          <a:p>
            <a:pPr marL="179388" indent="-179388">
              <a:lnSpc>
                <a:spcPct val="150000"/>
              </a:lnSpc>
              <a:buFont typeface="+mj-ea"/>
              <a:buAutoNum type="circleNumDbPlain"/>
              <a:tabLst>
                <a:tab pos="179388" algn="l"/>
              </a:tabLst>
            </a:pPr>
            <a:r>
              <a:rPr kumimoji="1" lang="ja-JP" altLang="en-US" sz="1100" dirty="0">
                <a:latin typeface="Yu Gothic UI" panose="020B0500000000000000" pitchFamily="50" charset="-128"/>
                <a:ea typeface="Yu Gothic UI" panose="020B0500000000000000" pitchFamily="50" charset="-128"/>
              </a:rPr>
              <a:t>マンション標準管理規約</a:t>
            </a:r>
            <a:endParaRPr kumimoji="1" lang="en-US" altLang="ja-JP" sz="1100" dirty="0">
              <a:latin typeface="Yu Gothic UI" panose="020B0500000000000000" pitchFamily="50" charset="-128"/>
              <a:ea typeface="Yu Gothic UI" panose="020B0500000000000000" pitchFamily="50" charset="-128"/>
            </a:endParaRPr>
          </a:p>
          <a:p>
            <a:pPr marL="179388" indent="-179388">
              <a:lnSpc>
                <a:spcPct val="150000"/>
              </a:lnSpc>
              <a:buFont typeface="+mj-ea"/>
              <a:buAutoNum type="circleNumDbPlain"/>
              <a:tabLst>
                <a:tab pos="179388" algn="l"/>
              </a:tabLst>
            </a:pPr>
            <a:r>
              <a:rPr kumimoji="1" lang="ja-JP" altLang="en-US" sz="1100" dirty="0">
                <a:latin typeface="Yu Gothic UI" panose="020B0500000000000000" pitchFamily="50" charset="-128"/>
                <a:ea typeface="Yu Gothic UI" panose="020B0500000000000000" pitchFamily="50" charset="-128"/>
              </a:rPr>
              <a:t>民法</a:t>
            </a:r>
            <a:endParaRPr kumimoji="1" lang="en-US" altLang="ja-JP" sz="1100" dirty="0">
              <a:latin typeface="Yu Gothic UI" panose="020B0500000000000000" pitchFamily="50" charset="-128"/>
              <a:ea typeface="Yu Gothic UI" panose="020B0500000000000000" pitchFamily="50" charset="-128"/>
            </a:endParaRPr>
          </a:p>
          <a:p>
            <a:pPr marL="179388" indent="-179388">
              <a:lnSpc>
                <a:spcPct val="150000"/>
              </a:lnSpc>
              <a:buFont typeface="+mj-ea"/>
              <a:buAutoNum type="circleNumDbPlain"/>
              <a:tabLst>
                <a:tab pos="179388" algn="l"/>
              </a:tabLst>
            </a:pPr>
            <a:r>
              <a:rPr kumimoji="1" lang="ja-JP" altLang="en-US" sz="1100" dirty="0">
                <a:latin typeface="Yu Gothic UI" panose="020B0500000000000000" pitchFamily="50" charset="-128"/>
                <a:ea typeface="Yu Gothic UI" panose="020B0500000000000000" pitchFamily="50" charset="-128"/>
              </a:rPr>
              <a:t>その他法令</a:t>
            </a:r>
            <a:endParaRPr kumimoji="1" lang="en-US" altLang="ja-JP" sz="1100" dirty="0">
              <a:latin typeface="Yu Gothic UI" panose="020B0500000000000000" pitchFamily="50" charset="-128"/>
              <a:ea typeface="Yu Gothic UI" panose="020B0500000000000000" pitchFamily="50" charset="-128"/>
            </a:endParaRPr>
          </a:p>
          <a:p>
            <a:pPr marL="179388" indent="-179388">
              <a:lnSpc>
                <a:spcPct val="150000"/>
              </a:lnSpc>
              <a:buFont typeface="+mj-ea"/>
              <a:buAutoNum type="circleNumDbPlain"/>
              <a:tabLst>
                <a:tab pos="179388" algn="l"/>
              </a:tabLst>
            </a:pPr>
            <a:endParaRPr kumimoji="1" lang="en-US" altLang="ja-JP" sz="1100" dirty="0">
              <a:latin typeface="Yu Gothic UI" panose="020B0500000000000000" pitchFamily="50" charset="-128"/>
              <a:ea typeface="Yu Gothic UI" panose="020B0500000000000000" pitchFamily="50" charset="-128"/>
            </a:endParaRPr>
          </a:p>
          <a:p>
            <a:pPr marL="179388" indent="-179388">
              <a:lnSpc>
                <a:spcPct val="150000"/>
              </a:lnSpc>
              <a:buFont typeface="+mj-ea"/>
              <a:buAutoNum type="circleNumDbPlain"/>
              <a:tabLst>
                <a:tab pos="179388" algn="l"/>
              </a:tabLst>
            </a:pPr>
            <a:r>
              <a:rPr kumimoji="1" lang="ja-JP" altLang="en-US" sz="1100" dirty="0">
                <a:latin typeface="Yu Gothic UI" panose="020B0500000000000000" pitchFamily="50" charset="-128"/>
                <a:ea typeface="Yu Gothic UI" panose="020B0500000000000000" pitchFamily="50" charset="-128"/>
              </a:rPr>
              <a:t>標準管理委託契約書</a:t>
            </a:r>
            <a:endParaRPr kumimoji="1" lang="en-US" altLang="ja-JP" sz="1100" dirty="0">
              <a:latin typeface="Yu Gothic UI" panose="020B0500000000000000" pitchFamily="50" charset="-128"/>
              <a:ea typeface="Yu Gothic UI" panose="020B0500000000000000" pitchFamily="50" charset="-128"/>
            </a:endParaRPr>
          </a:p>
          <a:p>
            <a:pPr marL="179388" indent="-179388">
              <a:lnSpc>
                <a:spcPct val="150000"/>
              </a:lnSpc>
              <a:buFont typeface="+mj-ea"/>
              <a:buAutoNum type="circleNumDbPlain"/>
              <a:tabLst>
                <a:tab pos="179388" algn="l"/>
              </a:tabLst>
            </a:pPr>
            <a:r>
              <a:rPr kumimoji="1" lang="ja-JP" altLang="en-US" sz="1100" dirty="0">
                <a:latin typeface="Yu Gothic UI" panose="020B0500000000000000" pitchFamily="50" charset="-128"/>
                <a:ea typeface="Yu Gothic UI" panose="020B0500000000000000" pitchFamily="50" charset="-128"/>
              </a:rPr>
              <a:t>会計等</a:t>
            </a:r>
            <a:endParaRPr kumimoji="1" lang="en-US" altLang="ja-JP" sz="1100" dirty="0">
              <a:latin typeface="Yu Gothic UI" panose="020B0500000000000000" pitchFamily="50" charset="-128"/>
              <a:ea typeface="Yu Gothic UI" panose="020B0500000000000000" pitchFamily="50" charset="-128"/>
            </a:endParaRPr>
          </a:p>
          <a:p>
            <a:pPr marL="179388" indent="-179388">
              <a:lnSpc>
                <a:spcPct val="150000"/>
              </a:lnSpc>
              <a:buFont typeface="+mj-ea"/>
              <a:buAutoNum type="circleNumDbPlain"/>
              <a:tabLst>
                <a:tab pos="179388" algn="l"/>
              </a:tabLst>
            </a:pPr>
            <a:r>
              <a:rPr kumimoji="1" lang="ja-JP" altLang="en-US" sz="1100" dirty="0">
                <a:latin typeface="Yu Gothic UI" panose="020B0500000000000000" pitchFamily="50" charset="-128"/>
                <a:ea typeface="Yu Gothic UI" panose="020B0500000000000000" pitchFamily="50" charset="-128"/>
              </a:rPr>
              <a:t>建築設備・設備系法令</a:t>
            </a:r>
            <a:endParaRPr kumimoji="1" lang="en-US" altLang="ja-JP" sz="1100" dirty="0">
              <a:latin typeface="Yu Gothic UI" panose="020B0500000000000000" pitchFamily="50" charset="-128"/>
              <a:ea typeface="Yu Gothic UI" panose="020B0500000000000000" pitchFamily="50" charset="-128"/>
            </a:endParaRPr>
          </a:p>
          <a:p>
            <a:pPr marL="179388" indent="-179388">
              <a:lnSpc>
                <a:spcPct val="150000"/>
              </a:lnSpc>
              <a:buFont typeface="+mj-ea"/>
              <a:buAutoNum type="circleNumDbPlain"/>
              <a:tabLst>
                <a:tab pos="179388" algn="l"/>
              </a:tabLst>
            </a:pPr>
            <a:r>
              <a:rPr kumimoji="1" lang="ja-JP" altLang="en-US" sz="1100" dirty="0">
                <a:latin typeface="Yu Gothic UI" panose="020B0500000000000000" pitchFamily="50" charset="-128"/>
                <a:ea typeface="Yu Gothic UI" panose="020B0500000000000000" pitchFamily="50" charset="-128"/>
              </a:rPr>
              <a:t>マンション管理適正化法</a:t>
            </a:r>
          </a:p>
        </p:txBody>
      </p:sp>
      <p:pic>
        <p:nvPicPr>
          <p:cNvPr id="2" name="図 1">
            <a:extLst>
              <a:ext uri="{FF2B5EF4-FFF2-40B4-BE49-F238E27FC236}">
                <a16:creationId xmlns:a16="http://schemas.microsoft.com/office/drawing/2014/main" id="{819A3124-DA2B-D87E-0F00-73A00BC6A6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039030" y="3178809"/>
            <a:ext cx="3331519" cy="1566374"/>
          </a:xfrm>
          <a:prstGeom prst="rect">
            <a:avLst/>
          </a:prstGeom>
        </p:spPr>
      </p:pic>
      <p:sp>
        <p:nvSpPr>
          <p:cNvPr id="3" name="スライド番号プレースホルダー 3">
            <a:extLst>
              <a:ext uri="{FF2B5EF4-FFF2-40B4-BE49-F238E27FC236}">
                <a16:creationId xmlns:a16="http://schemas.microsoft.com/office/drawing/2014/main" id="{E09A94EF-0C1B-DCE9-9276-C1B49DB5910F}"/>
              </a:ext>
            </a:extLst>
          </p:cNvPr>
          <p:cNvSpPr txBox="1">
            <a:spLocks/>
          </p:cNvSpPr>
          <p:nvPr/>
        </p:nvSpPr>
        <p:spPr>
          <a:xfrm>
            <a:off x="8893174" y="4911725"/>
            <a:ext cx="250825" cy="231775"/>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41D8CC4-3064-45AA-8B8F-2DE744D69982}" type="slidenum">
              <a:rPr kumimoji="1" lang="ja-JP" altLang="en-US" sz="900" b="1" smtClean="0">
                <a:solidFill>
                  <a:srgbClr val="324990"/>
                </a:solidFill>
              </a:rPr>
              <a:pPr algn="ctr"/>
              <a:t>11</a:t>
            </a:fld>
            <a:endParaRPr kumimoji="1" lang="ja-JP" altLang="en-US" sz="900" b="1">
              <a:solidFill>
                <a:srgbClr val="324990"/>
              </a:solidFill>
            </a:endParaRPr>
          </a:p>
        </p:txBody>
      </p:sp>
      <p:sp>
        <p:nvSpPr>
          <p:cNvPr id="7" name="テキスト ボックス 6">
            <a:extLst>
              <a:ext uri="{FF2B5EF4-FFF2-40B4-BE49-F238E27FC236}">
                <a16:creationId xmlns:a16="http://schemas.microsoft.com/office/drawing/2014/main" id="{CDC410BC-7F9B-1A9C-380C-B36983CB9770}"/>
              </a:ext>
            </a:extLst>
          </p:cNvPr>
          <p:cNvSpPr txBox="1"/>
          <p:nvPr/>
        </p:nvSpPr>
        <p:spPr>
          <a:xfrm>
            <a:off x="6283764" y="4638455"/>
            <a:ext cx="2186250" cy="230832"/>
          </a:xfrm>
          <a:prstGeom prst="rect">
            <a:avLst/>
          </a:prstGeom>
          <a:noFill/>
        </p:spPr>
        <p:txBody>
          <a:bodyPr wrap="square">
            <a:spAutoFit/>
          </a:bodyPr>
          <a:lstStyle/>
          <a:p>
            <a:pPr algn="r"/>
            <a:r>
              <a:rPr lang="ja-JP" altLang="en-US" sz="900" b="0" i="0" dirty="0">
                <a:solidFill>
                  <a:srgbClr val="000000"/>
                </a:solidFill>
                <a:effectLst/>
                <a:latin typeface="Yu Gothic UI" panose="020B0500000000000000" pitchFamily="50" charset="-128"/>
                <a:ea typeface="Yu Gothic UI" panose="020B0500000000000000" pitchFamily="50" charset="-128"/>
              </a:rPr>
              <a:t>講座使用テキスト</a:t>
            </a:r>
            <a:r>
              <a:rPr lang="ja-JP" altLang="en-US" sz="900" dirty="0">
                <a:latin typeface="Yu Gothic UI" panose="020B0500000000000000" pitchFamily="50" charset="-128"/>
                <a:ea typeface="Yu Gothic UI" panose="020B0500000000000000" pitchFamily="50" charset="-128"/>
              </a:rPr>
              <a:t>（イメージ）</a:t>
            </a:r>
          </a:p>
        </p:txBody>
      </p:sp>
      <p:sp>
        <p:nvSpPr>
          <p:cNvPr id="12" name="四角形: 角を丸くする 11">
            <a:extLst>
              <a:ext uri="{FF2B5EF4-FFF2-40B4-BE49-F238E27FC236}">
                <a16:creationId xmlns:a16="http://schemas.microsoft.com/office/drawing/2014/main" id="{32AD34CB-E187-A032-EDD0-28C10FCB7EAA}"/>
              </a:ext>
            </a:extLst>
          </p:cNvPr>
          <p:cNvSpPr/>
          <p:nvPr/>
        </p:nvSpPr>
        <p:spPr>
          <a:xfrm>
            <a:off x="1839535" y="3899212"/>
            <a:ext cx="741187" cy="24206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700" dirty="0">
                <a:solidFill>
                  <a:schemeClr val="bg1"/>
                </a:solidFill>
                <a:latin typeface="Yu Gothic UI" panose="020B0500000000000000" pitchFamily="50" charset="-128"/>
                <a:ea typeface="Yu Gothic UI" panose="020B0500000000000000" pitchFamily="50" charset="-128"/>
              </a:rPr>
              <a:t>オンライン演習</a:t>
            </a:r>
          </a:p>
        </p:txBody>
      </p:sp>
    </p:spTree>
    <p:extLst>
      <p:ext uri="{BB962C8B-B14F-4D97-AF65-F5344CB8AC3E}">
        <p14:creationId xmlns:p14="http://schemas.microsoft.com/office/powerpoint/2010/main" val="3602000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9C6A09CC-D5A0-462A-54A5-66DF8595A3CB}"/>
              </a:ext>
            </a:extLst>
          </p:cNvPr>
          <p:cNvSpPr/>
          <p:nvPr/>
        </p:nvSpPr>
        <p:spPr>
          <a:xfrm>
            <a:off x="436418" y="398317"/>
            <a:ext cx="8278091" cy="4513408"/>
          </a:xfrm>
          <a:prstGeom prst="rect">
            <a:avLst/>
          </a:prstGeom>
          <a:solidFill>
            <a:schemeClr val="bg1"/>
          </a:solidFill>
          <a:ln w="63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4" name="テキスト プレースホルダー 3">
            <a:extLst>
              <a:ext uri="{FF2B5EF4-FFF2-40B4-BE49-F238E27FC236}">
                <a16:creationId xmlns:a16="http://schemas.microsoft.com/office/drawing/2014/main" id="{81374BD4-6DDA-B8C1-3570-16FA8F6661DC}"/>
              </a:ext>
            </a:extLst>
          </p:cNvPr>
          <p:cNvSpPr>
            <a:spLocks noGrp="1"/>
          </p:cNvSpPr>
          <p:nvPr>
            <p:ph type="body" idx="4294967295"/>
          </p:nvPr>
        </p:nvSpPr>
        <p:spPr>
          <a:xfrm>
            <a:off x="863600" y="1002219"/>
            <a:ext cx="7843982" cy="593725"/>
          </a:xfrm>
        </p:spPr>
        <p:txBody>
          <a:bodyPr anchor="ctr"/>
          <a:lstStyle/>
          <a:p>
            <a:r>
              <a:rPr lang="ja-JP" altLang="en-US" dirty="0"/>
              <a:t>過去</a:t>
            </a:r>
            <a:r>
              <a:rPr lang="en-US" altLang="ja-JP" dirty="0"/>
              <a:t>15</a:t>
            </a:r>
            <a:r>
              <a:rPr lang="ja-JP" altLang="en-US" dirty="0"/>
              <a:t>年分の本試験問題を、オンラインにていつでもどこでも実践できるアウトプット型講座です。</a:t>
            </a:r>
          </a:p>
        </p:txBody>
      </p:sp>
      <p:sp>
        <p:nvSpPr>
          <p:cNvPr id="6" name="テキスト ボックス 5">
            <a:extLst>
              <a:ext uri="{FF2B5EF4-FFF2-40B4-BE49-F238E27FC236}">
                <a16:creationId xmlns:a16="http://schemas.microsoft.com/office/drawing/2014/main" id="{E87EDDD7-8FB1-7CDE-77E3-BA846E8F95DF}"/>
              </a:ext>
            </a:extLst>
          </p:cNvPr>
          <p:cNvSpPr txBox="1"/>
          <p:nvPr/>
        </p:nvSpPr>
        <p:spPr>
          <a:xfrm>
            <a:off x="863600" y="1708150"/>
            <a:ext cx="4491181" cy="3203575"/>
          </a:xfrm>
          <a:prstGeom prst="rect">
            <a:avLst/>
          </a:prstGeom>
          <a:noFill/>
          <a:ln>
            <a:noFill/>
          </a:ln>
        </p:spPr>
        <p:txBody>
          <a:bodyPr wrap="square" lIns="180000" tIns="108000" rIns="180000">
            <a:noAutofit/>
          </a:bodyPr>
          <a:lstStyle/>
          <a:p>
            <a:pPr>
              <a:lnSpc>
                <a:spcPct val="150000"/>
              </a:lnSpc>
            </a:pPr>
            <a:r>
              <a:rPr kumimoji="1" lang="ja-JP" altLang="en-US" sz="900" dirty="0">
                <a:latin typeface="Yu Gothic UI" panose="020B0500000000000000" pitchFamily="50" charset="-128"/>
                <a:ea typeface="Yu Gothic UI" panose="020B0500000000000000" pitchFamily="50" charset="-128"/>
              </a:rPr>
              <a:t>概要</a:t>
            </a:r>
            <a:endParaRPr kumimoji="1" lang="en-US" altLang="ja-JP" sz="900" dirty="0">
              <a:latin typeface="Yu Gothic UI" panose="020B0500000000000000" pitchFamily="50" charset="-128"/>
              <a:ea typeface="Yu Gothic UI" panose="020B0500000000000000" pitchFamily="50" charset="-128"/>
            </a:endParaRPr>
          </a:p>
          <a:p>
            <a:pPr marL="268288" indent="-180975">
              <a:spcBef>
                <a:spcPts val="1200"/>
              </a:spcBef>
              <a:buClr>
                <a:schemeClr val="accent1"/>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平成</a:t>
            </a:r>
            <a:r>
              <a:rPr kumimoji="1" lang="en-US" altLang="ja-JP" dirty="0">
                <a:latin typeface="Yu Gothic UI" panose="020B0500000000000000" pitchFamily="50" charset="-128"/>
                <a:ea typeface="Yu Gothic UI" panose="020B0500000000000000" pitchFamily="50" charset="-128"/>
              </a:rPr>
              <a:t>21</a:t>
            </a:r>
            <a:r>
              <a:rPr kumimoji="1" lang="ja-JP" altLang="en-US" dirty="0">
                <a:latin typeface="Yu Gothic UI" panose="020B0500000000000000" pitchFamily="50" charset="-128"/>
                <a:ea typeface="Yu Gothic UI" panose="020B0500000000000000" pitchFamily="50" charset="-128"/>
              </a:rPr>
              <a:t>年度～令和５年度までの「</a:t>
            </a:r>
            <a:r>
              <a:rPr kumimoji="1" lang="en-US" altLang="ja-JP" dirty="0">
                <a:latin typeface="Yu Gothic UI" panose="020B0500000000000000" pitchFamily="50" charset="-128"/>
                <a:ea typeface="Yu Gothic UI" panose="020B0500000000000000" pitchFamily="50" charset="-128"/>
              </a:rPr>
              <a:t>15</a:t>
            </a:r>
            <a:r>
              <a:rPr kumimoji="1" lang="ja-JP" altLang="en-US" dirty="0">
                <a:latin typeface="Yu Gothic UI" panose="020B0500000000000000" pitchFamily="50" charset="-128"/>
                <a:ea typeface="Yu Gothic UI" panose="020B0500000000000000" pitchFamily="50" charset="-128"/>
              </a:rPr>
              <a:t>年分」にも</a:t>
            </a:r>
            <a:br>
              <a:rPr kumimoji="1" lang="en-US" altLang="ja-JP" dirty="0">
                <a:latin typeface="Yu Gothic UI" panose="020B0500000000000000" pitchFamily="50" charset="-128"/>
                <a:ea typeface="Yu Gothic UI" panose="020B0500000000000000" pitchFamily="50" charset="-128"/>
              </a:rPr>
            </a:br>
            <a:r>
              <a:rPr kumimoji="1" lang="ja-JP" altLang="en-US" dirty="0">
                <a:latin typeface="Yu Gothic UI" panose="020B0500000000000000" pitchFamily="50" charset="-128"/>
                <a:ea typeface="Yu Gothic UI" panose="020B0500000000000000" pitchFamily="50" charset="-128"/>
              </a:rPr>
              <a:t>及ぶ膨大な過去問を</a:t>
            </a:r>
            <a:r>
              <a:rPr kumimoji="1" lang="en-US" altLang="ja-JP" dirty="0">
                <a:latin typeface="Yu Gothic UI" panose="020B0500000000000000" pitchFamily="50" charset="-128"/>
                <a:ea typeface="Yu Gothic UI" panose="020B0500000000000000" pitchFamily="50" charset="-128"/>
              </a:rPr>
              <a:t>WEB</a:t>
            </a:r>
            <a:r>
              <a:rPr kumimoji="1" lang="ja-JP" altLang="en-US" dirty="0">
                <a:latin typeface="Yu Gothic UI" panose="020B0500000000000000" pitchFamily="50" charset="-128"/>
                <a:ea typeface="Yu Gothic UI" panose="020B0500000000000000" pitchFamily="50" charset="-128"/>
              </a:rPr>
              <a:t>上で演習</a:t>
            </a:r>
          </a:p>
          <a:p>
            <a:pPr marL="268288" indent="-180975">
              <a:spcBef>
                <a:spcPts val="1200"/>
              </a:spcBef>
              <a:buClr>
                <a:schemeClr val="accent1"/>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「分野別」と「年度別」の双方の形で利用可能</a:t>
            </a:r>
          </a:p>
          <a:p>
            <a:pPr marL="268288" indent="-180975">
              <a:spcBef>
                <a:spcPts val="1200"/>
              </a:spcBef>
              <a:buClr>
                <a:schemeClr val="accent1"/>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各問題ごとに、文字解説付き</a:t>
            </a:r>
          </a:p>
          <a:p>
            <a:pPr marL="268288" indent="-180975">
              <a:spcBef>
                <a:spcPts val="1200"/>
              </a:spcBef>
              <a:buClr>
                <a:schemeClr val="accent1"/>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間違えた問題のみ解きなおすなどの利用が可能</a:t>
            </a:r>
          </a:p>
          <a:p>
            <a:pPr marL="268288" indent="-180975">
              <a:spcBef>
                <a:spcPts val="1200"/>
              </a:spcBef>
              <a:buClr>
                <a:schemeClr val="accent1"/>
              </a:buClr>
              <a:buFont typeface="Meiryo UI" panose="020B0604030504040204" pitchFamily="50" charset="-128"/>
              <a:buChar char="‣"/>
            </a:pPr>
            <a:endParaRPr kumimoji="1" lang="ja-JP" altLang="en-US" dirty="0">
              <a:latin typeface="Yu Gothic UI" panose="020B0500000000000000" pitchFamily="50" charset="-128"/>
              <a:ea typeface="Yu Gothic UI" panose="020B0500000000000000" pitchFamily="50" charset="-128"/>
            </a:endParaRPr>
          </a:p>
          <a:p>
            <a:pPr marL="268288" indent="-180975">
              <a:lnSpc>
                <a:spcPct val="150000"/>
              </a:lnSpc>
              <a:buClr>
                <a:srgbClr val="419B91"/>
              </a:buClr>
              <a:buFont typeface="Meiryo UI" panose="020B0604030504040204" pitchFamily="50" charset="-128"/>
              <a:buChar char="‣"/>
            </a:pPr>
            <a:endParaRPr kumimoji="1" lang="en-US" altLang="ja-JP" sz="900" dirty="0">
              <a:latin typeface="Yu Gothic UI" panose="020B0500000000000000" pitchFamily="50" charset="-128"/>
              <a:ea typeface="Yu Gothic UI" panose="020B0500000000000000" pitchFamily="50" charset="-128"/>
            </a:endParaRPr>
          </a:p>
          <a:p>
            <a:pPr marL="87313" indent="-87313">
              <a:lnSpc>
                <a:spcPct val="150000"/>
              </a:lnSpc>
            </a:pPr>
            <a:r>
              <a:rPr kumimoji="1" lang="ja-JP" altLang="en-US" sz="900" dirty="0">
                <a:latin typeface="Yu Gothic UI" panose="020B0500000000000000" pitchFamily="50" charset="-128"/>
                <a:ea typeface="Yu Gothic UI" panose="020B0500000000000000" pitchFamily="50" charset="-128"/>
              </a:rPr>
              <a:t>講義可能形態</a:t>
            </a:r>
            <a:endParaRPr kumimoji="1" lang="en-US" altLang="ja-JP" sz="900" dirty="0">
              <a:latin typeface="Yu Gothic UI" panose="020B0500000000000000" pitchFamily="50" charset="-128"/>
              <a:ea typeface="Yu Gothic UI" panose="020B0500000000000000" pitchFamily="50" charset="-128"/>
            </a:endParaRPr>
          </a:p>
        </p:txBody>
      </p:sp>
      <p:sp>
        <p:nvSpPr>
          <p:cNvPr id="10" name="正方形/長方形 9">
            <a:extLst>
              <a:ext uri="{FF2B5EF4-FFF2-40B4-BE49-F238E27FC236}">
                <a16:creationId xmlns:a16="http://schemas.microsoft.com/office/drawing/2014/main" id="{53DD59C9-8C0F-B58D-EC0A-32743CFBEE00}"/>
              </a:ext>
            </a:extLst>
          </p:cNvPr>
          <p:cNvSpPr/>
          <p:nvPr/>
        </p:nvSpPr>
        <p:spPr>
          <a:xfrm>
            <a:off x="436418" y="398317"/>
            <a:ext cx="2999510" cy="5026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72000" rIns="108000" bIns="36000" rtlCol="0" anchor="ctr"/>
          <a:lstStyle/>
          <a:p>
            <a:r>
              <a:rPr kumimoji="1" lang="en-US" altLang="zh-TW" sz="1800" b="1" dirty="0">
                <a:latin typeface="Yu Gothic UI" panose="020B0500000000000000" pitchFamily="50" charset="-128"/>
                <a:ea typeface="Yu Gothic UI" panose="020B0500000000000000" pitchFamily="50" charset="-128"/>
              </a:rPr>
              <a:t>5.</a:t>
            </a:r>
            <a:r>
              <a:rPr kumimoji="1" lang="ja-JP" altLang="en-US" sz="1800" b="1" dirty="0">
                <a:latin typeface="Yu Gothic UI" panose="020B0500000000000000" pitchFamily="50" charset="-128"/>
                <a:ea typeface="Yu Gothic UI" panose="020B0500000000000000" pitchFamily="50" charset="-128"/>
              </a:rPr>
              <a:t> </a:t>
            </a:r>
            <a:r>
              <a:rPr kumimoji="1" lang="zh-TW" altLang="en-US" sz="1800" b="1" dirty="0">
                <a:latin typeface="Yu Gothic UI" panose="020B0500000000000000" pitchFamily="50" charset="-128"/>
                <a:ea typeface="Yu Gothic UI" panose="020B0500000000000000" pitchFamily="50" charset="-128"/>
              </a:rPr>
              <a:t>過去問</a:t>
            </a:r>
            <a:r>
              <a:rPr kumimoji="1" lang="en-US" altLang="ja-JP" sz="1800" b="1" dirty="0">
                <a:latin typeface="Yu Gothic UI" panose="020B0500000000000000" pitchFamily="50" charset="-128"/>
                <a:ea typeface="Yu Gothic UI" panose="020B0500000000000000" pitchFamily="50" charset="-128"/>
              </a:rPr>
              <a:t>15</a:t>
            </a:r>
            <a:r>
              <a:rPr kumimoji="1" lang="zh-TW" altLang="en-US" sz="1800" b="1" dirty="0">
                <a:latin typeface="Yu Gothic UI" panose="020B0500000000000000" pitchFamily="50" charset="-128"/>
                <a:ea typeface="Yu Gothic UI" panose="020B0500000000000000" pitchFamily="50" charset="-128"/>
              </a:rPr>
              <a:t>年分</a:t>
            </a:r>
            <a:r>
              <a:rPr kumimoji="1" lang="en-US" altLang="zh-TW" sz="1800" b="1" dirty="0">
                <a:latin typeface="Yu Gothic UI" panose="020B0500000000000000" pitchFamily="50" charset="-128"/>
                <a:ea typeface="Yu Gothic UI" panose="020B0500000000000000" pitchFamily="50" charset="-128"/>
              </a:rPr>
              <a:t>WEB</a:t>
            </a:r>
            <a:r>
              <a:rPr kumimoji="1" lang="zh-TW" altLang="en-US" sz="1800" b="1" dirty="0">
                <a:latin typeface="Yu Gothic UI" panose="020B0500000000000000" pitchFamily="50" charset="-128"/>
                <a:ea typeface="Yu Gothic UI" panose="020B0500000000000000" pitchFamily="50" charset="-128"/>
              </a:rPr>
              <a:t>演習</a:t>
            </a:r>
            <a:endParaRPr kumimoji="1" lang="ja-JP" altLang="en-US" sz="1800" b="1" dirty="0">
              <a:latin typeface="Yu Gothic UI" panose="020B0500000000000000" pitchFamily="50" charset="-128"/>
              <a:ea typeface="Yu Gothic UI" panose="020B0500000000000000" pitchFamily="50" charset="-128"/>
            </a:endParaRPr>
          </a:p>
        </p:txBody>
      </p:sp>
      <p:pic>
        <p:nvPicPr>
          <p:cNvPr id="8" name="図 7">
            <a:extLst>
              <a:ext uri="{FF2B5EF4-FFF2-40B4-BE49-F238E27FC236}">
                <a16:creationId xmlns:a16="http://schemas.microsoft.com/office/drawing/2014/main" id="{C2F603C7-2D06-4DD9-1598-F17BF747B6B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72119" y="1823309"/>
            <a:ext cx="2861051" cy="2861051"/>
          </a:xfrm>
          <a:prstGeom prst="rect">
            <a:avLst/>
          </a:prstGeom>
        </p:spPr>
      </p:pic>
      <p:sp>
        <p:nvSpPr>
          <p:cNvPr id="23" name="四角形: 角を丸くする 22">
            <a:extLst>
              <a:ext uri="{FF2B5EF4-FFF2-40B4-BE49-F238E27FC236}">
                <a16:creationId xmlns:a16="http://schemas.microsoft.com/office/drawing/2014/main" id="{C6BF8C99-F8FF-A77F-3ABA-42E9FF3CD3DE}"/>
              </a:ext>
            </a:extLst>
          </p:cNvPr>
          <p:cNvSpPr/>
          <p:nvPr/>
        </p:nvSpPr>
        <p:spPr>
          <a:xfrm>
            <a:off x="1936173" y="4254472"/>
            <a:ext cx="741187" cy="24206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700" dirty="0">
                <a:solidFill>
                  <a:schemeClr val="bg1"/>
                </a:solidFill>
                <a:latin typeface="Yu Gothic UI" panose="020B0500000000000000" pitchFamily="50" charset="-128"/>
                <a:ea typeface="Yu Gothic UI" panose="020B0500000000000000" pitchFamily="50" charset="-128"/>
              </a:rPr>
              <a:t>オンライン演習</a:t>
            </a:r>
          </a:p>
        </p:txBody>
      </p:sp>
      <p:sp>
        <p:nvSpPr>
          <p:cNvPr id="2" name="スライド番号プレースホルダー 3">
            <a:extLst>
              <a:ext uri="{FF2B5EF4-FFF2-40B4-BE49-F238E27FC236}">
                <a16:creationId xmlns:a16="http://schemas.microsoft.com/office/drawing/2014/main" id="{140EB19F-465F-0D05-B4E5-ED1388384BC4}"/>
              </a:ext>
            </a:extLst>
          </p:cNvPr>
          <p:cNvSpPr txBox="1">
            <a:spLocks/>
          </p:cNvSpPr>
          <p:nvPr/>
        </p:nvSpPr>
        <p:spPr>
          <a:xfrm>
            <a:off x="8893174" y="4911725"/>
            <a:ext cx="250825" cy="231775"/>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41D8CC4-3064-45AA-8B8F-2DE744D69982}" type="slidenum">
              <a:rPr kumimoji="1" lang="ja-JP" altLang="en-US" sz="900" b="1" smtClean="0">
                <a:solidFill>
                  <a:srgbClr val="324990"/>
                </a:solidFill>
              </a:rPr>
              <a:pPr algn="ctr"/>
              <a:t>12</a:t>
            </a:fld>
            <a:endParaRPr kumimoji="1" lang="ja-JP" altLang="en-US" sz="900" b="1">
              <a:solidFill>
                <a:srgbClr val="324990"/>
              </a:solidFill>
            </a:endParaRPr>
          </a:p>
        </p:txBody>
      </p:sp>
    </p:spTree>
    <p:extLst>
      <p:ext uri="{BB962C8B-B14F-4D97-AF65-F5344CB8AC3E}">
        <p14:creationId xmlns:p14="http://schemas.microsoft.com/office/powerpoint/2010/main" val="2539889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9C6A09CC-D5A0-462A-54A5-66DF8595A3CB}"/>
              </a:ext>
            </a:extLst>
          </p:cNvPr>
          <p:cNvSpPr/>
          <p:nvPr/>
        </p:nvSpPr>
        <p:spPr>
          <a:xfrm>
            <a:off x="436418" y="398317"/>
            <a:ext cx="8278091" cy="4513408"/>
          </a:xfrm>
          <a:prstGeom prst="rect">
            <a:avLst/>
          </a:prstGeom>
          <a:solidFill>
            <a:schemeClr val="bg1"/>
          </a:solidFill>
          <a:ln w="63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4" name="テキスト プレースホルダー 3">
            <a:extLst>
              <a:ext uri="{FF2B5EF4-FFF2-40B4-BE49-F238E27FC236}">
                <a16:creationId xmlns:a16="http://schemas.microsoft.com/office/drawing/2014/main" id="{81374BD4-6DDA-B8C1-3570-16FA8F6661DC}"/>
              </a:ext>
            </a:extLst>
          </p:cNvPr>
          <p:cNvSpPr>
            <a:spLocks noGrp="1"/>
          </p:cNvSpPr>
          <p:nvPr>
            <p:ph type="body" idx="4294967295"/>
          </p:nvPr>
        </p:nvSpPr>
        <p:spPr>
          <a:xfrm>
            <a:off x="863600" y="1011959"/>
            <a:ext cx="7850909" cy="593725"/>
          </a:xfrm>
        </p:spPr>
        <p:txBody>
          <a:bodyPr anchor="ctr"/>
          <a:lstStyle/>
          <a:p>
            <a:r>
              <a:rPr lang="ja-JP" altLang="en-US" dirty="0"/>
              <a:t>本試験と同様の形式で行う、実戦的な模擬試験です。</a:t>
            </a:r>
          </a:p>
        </p:txBody>
      </p:sp>
      <p:sp>
        <p:nvSpPr>
          <p:cNvPr id="6" name="テキスト ボックス 5">
            <a:extLst>
              <a:ext uri="{FF2B5EF4-FFF2-40B4-BE49-F238E27FC236}">
                <a16:creationId xmlns:a16="http://schemas.microsoft.com/office/drawing/2014/main" id="{E87EDDD7-8FB1-7CDE-77E3-BA846E8F95DF}"/>
              </a:ext>
            </a:extLst>
          </p:cNvPr>
          <p:cNvSpPr txBox="1"/>
          <p:nvPr/>
        </p:nvSpPr>
        <p:spPr>
          <a:xfrm>
            <a:off x="863600" y="1708150"/>
            <a:ext cx="4491181" cy="3203575"/>
          </a:xfrm>
          <a:prstGeom prst="rect">
            <a:avLst/>
          </a:prstGeom>
          <a:noFill/>
          <a:ln>
            <a:noFill/>
          </a:ln>
        </p:spPr>
        <p:txBody>
          <a:bodyPr wrap="square" lIns="180000" tIns="108000" rIns="180000">
            <a:noAutofit/>
          </a:bodyPr>
          <a:lstStyle/>
          <a:p>
            <a:pPr>
              <a:lnSpc>
                <a:spcPct val="150000"/>
              </a:lnSpc>
            </a:pPr>
            <a:r>
              <a:rPr kumimoji="1" lang="ja-JP" altLang="en-US" sz="900" dirty="0">
                <a:latin typeface="Yu Gothic UI" panose="020B0500000000000000" pitchFamily="50" charset="-128"/>
                <a:ea typeface="Yu Gothic UI" panose="020B0500000000000000" pitchFamily="50" charset="-128"/>
              </a:rPr>
              <a:t>概要</a:t>
            </a:r>
            <a:endParaRPr kumimoji="1" lang="en-US" altLang="ja-JP" sz="900" dirty="0">
              <a:latin typeface="Yu Gothic UI" panose="020B0500000000000000" pitchFamily="50" charset="-128"/>
              <a:ea typeface="Yu Gothic UI" panose="020B0500000000000000" pitchFamily="50" charset="-128"/>
            </a:endParaRPr>
          </a:p>
          <a:p>
            <a:pPr marL="268288" indent="-180975">
              <a:spcBef>
                <a:spcPts val="1200"/>
              </a:spcBef>
              <a:buClr>
                <a:schemeClr val="accent1"/>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本試験と同様の</a:t>
            </a:r>
            <a:r>
              <a:rPr kumimoji="1" lang="en-US" altLang="ja-JP" dirty="0">
                <a:latin typeface="Yu Gothic UI" panose="020B0500000000000000" pitchFamily="50" charset="-128"/>
                <a:ea typeface="Yu Gothic UI" panose="020B0500000000000000" pitchFamily="50" charset="-128"/>
              </a:rPr>
              <a:t>2</a:t>
            </a:r>
            <a:r>
              <a:rPr kumimoji="1" lang="ja-JP" altLang="en-US" dirty="0">
                <a:latin typeface="Yu Gothic UI" panose="020B0500000000000000" pitchFamily="50" charset="-128"/>
                <a:ea typeface="Yu Gothic UI" panose="020B0500000000000000" pitchFamily="50" charset="-128"/>
              </a:rPr>
              <a:t>時間</a:t>
            </a:r>
            <a:r>
              <a:rPr kumimoji="1" lang="en-US" altLang="ja-JP" dirty="0">
                <a:latin typeface="Yu Gothic UI" panose="020B0500000000000000" pitchFamily="50" charset="-128"/>
                <a:ea typeface="Yu Gothic UI" panose="020B0500000000000000" pitchFamily="50" charset="-128"/>
              </a:rPr>
              <a:t>×50</a:t>
            </a:r>
            <a:r>
              <a:rPr kumimoji="1" lang="ja-JP" altLang="en-US" dirty="0">
                <a:latin typeface="Yu Gothic UI" panose="020B0500000000000000" pitchFamily="50" charset="-128"/>
                <a:ea typeface="Yu Gothic UI" panose="020B0500000000000000" pitchFamily="50" charset="-128"/>
              </a:rPr>
              <a:t>問の本格的な模擬試験</a:t>
            </a:r>
          </a:p>
          <a:p>
            <a:pPr marL="268288" indent="-180975">
              <a:spcBef>
                <a:spcPts val="1200"/>
              </a:spcBef>
              <a:buClr>
                <a:schemeClr val="accent1"/>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専用マークシートを用いた実施と</a:t>
            </a:r>
            <a:r>
              <a:rPr kumimoji="1" lang="en-US" altLang="ja-JP" dirty="0">
                <a:latin typeface="Yu Gothic UI" panose="020B0500000000000000" pitchFamily="50" charset="-128"/>
                <a:ea typeface="Yu Gothic UI" panose="020B0500000000000000" pitchFamily="50" charset="-128"/>
              </a:rPr>
              <a:t>WEB</a:t>
            </a:r>
            <a:r>
              <a:rPr kumimoji="1" lang="ja-JP" altLang="en-US" dirty="0">
                <a:latin typeface="Yu Gothic UI" panose="020B0500000000000000" pitchFamily="50" charset="-128"/>
                <a:ea typeface="Yu Gothic UI" panose="020B0500000000000000" pitchFamily="50" charset="-128"/>
              </a:rPr>
              <a:t>での実施の</a:t>
            </a:r>
            <a:br>
              <a:rPr kumimoji="1" lang="en-US" altLang="ja-JP" dirty="0">
                <a:latin typeface="Yu Gothic UI" panose="020B0500000000000000" pitchFamily="50" charset="-128"/>
                <a:ea typeface="Yu Gothic UI" panose="020B0500000000000000" pitchFamily="50" charset="-128"/>
              </a:rPr>
            </a:br>
            <a:r>
              <a:rPr kumimoji="1" lang="en-US" altLang="ja-JP" dirty="0">
                <a:latin typeface="Yu Gothic UI" panose="020B0500000000000000" pitchFamily="50" charset="-128"/>
                <a:ea typeface="Yu Gothic UI" panose="020B0500000000000000" pitchFamily="50" charset="-128"/>
              </a:rPr>
              <a:t>2</a:t>
            </a:r>
            <a:r>
              <a:rPr kumimoji="1" lang="ja-JP" altLang="en-US" dirty="0">
                <a:latin typeface="Yu Gothic UI" panose="020B0500000000000000" pitchFamily="50" charset="-128"/>
                <a:ea typeface="Yu Gothic UI" panose="020B0500000000000000" pitchFamily="50" charset="-128"/>
              </a:rPr>
              <a:t>つから選択可能</a:t>
            </a:r>
            <a:endParaRPr kumimoji="1" lang="en-US" altLang="ja-JP" dirty="0">
              <a:latin typeface="Yu Gothic UI" panose="020B0500000000000000" pitchFamily="50" charset="-128"/>
              <a:ea typeface="Yu Gothic UI" panose="020B0500000000000000" pitchFamily="50" charset="-128"/>
            </a:endParaRPr>
          </a:p>
          <a:p>
            <a:pPr>
              <a:spcBef>
                <a:spcPts val="1200"/>
              </a:spcBef>
              <a:buClr>
                <a:schemeClr val="accent1"/>
              </a:buClr>
            </a:pPr>
            <a:r>
              <a:rPr kumimoji="1" lang="ja-JP" altLang="en-US" sz="900" dirty="0">
                <a:latin typeface="Yu Gothic UI" panose="020B0500000000000000" pitchFamily="50" charset="-128"/>
                <a:ea typeface="Yu Gothic UI" panose="020B0500000000000000" pitchFamily="50" charset="-128"/>
              </a:rPr>
              <a:t>オプション</a:t>
            </a:r>
            <a:endParaRPr kumimoji="1" lang="en-US" altLang="ja-JP" sz="900" dirty="0">
              <a:latin typeface="Yu Gothic UI" panose="020B0500000000000000" pitchFamily="50" charset="-128"/>
              <a:ea typeface="Yu Gothic UI" panose="020B0500000000000000" pitchFamily="50" charset="-128"/>
            </a:endParaRPr>
          </a:p>
          <a:p>
            <a:pPr marL="268288" indent="-180975">
              <a:spcBef>
                <a:spcPts val="1200"/>
              </a:spcBef>
              <a:buClr>
                <a:schemeClr val="accent1"/>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成績処理（全体の得点分布表、個人別成績表）</a:t>
            </a:r>
          </a:p>
          <a:p>
            <a:pPr marL="268288" indent="-180975">
              <a:spcBef>
                <a:spcPts val="1200"/>
              </a:spcBef>
              <a:buClr>
                <a:schemeClr val="accent1"/>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解説講義（約</a:t>
            </a:r>
            <a:r>
              <a:rPr kumimoji="1" lang="en-US" altLang="ja-JP" dirty="0">
                <a:latin typeface="Yu Gothic UI" panose="020B0500000000000000" pitchFamily="50" charset="-128"/>
                <a:ea typeface="Yu Gothic UI" panose="020B0500000000000000" pitchFamily="50" charset="-128"/>
              </a:rPr>
              <a:t>2</a:t>
            </a:r>
            <a:r>
              <a:rPr kumimoji="1" lang="ja-JP" altLang="en-US" dirty="0">
                <a:latin typeface="Yu Gothic UI" panose="020B0500000000000000" pitchFamily="50" charset="-128"/>
                <a:ea typeface="Yu Gothic UI" panose="020B0500000000000000" pitchFamily="50" charset="-128"/>
              </a:rPr>
              <a:t>時間）</a:t>
            </a:r>
          </a:p>
          <a:p>
            <a:pPr marL="268288" indent="-180975">
              <a:lnSpc>
                <a:spcPct val="150000"/>
              </a:lnSpc>
              <a:buClr>
                <a:srgbClr val="419B91"/>
              </a:buClr>
              <a:buFont typeface="Meiryo UI" panose="020B0604030504040204" pitchFamily="50" charset="-128"/>
              <a:buChar char="‣"/>
            </a:pPr>
            <a:endParaRPr kumimoji="1" lang="en-US" altLang="ja-JP" sz="900" dirty="0">
              <a:latin typeface="Yu Gothic UI" panose="020B0500000000000000" pitchFamily="50" charset="-128"/>
              <a:ea typeface="Yu Gothic UI" panose="020B0500000000000000" pitchFamily="50" charset="-128"/>
            </a:endParaRPr>
          </a:p>
          <a:p>
            <a:pPr marL="87313" indent="-87313">
              <a:lnSpc>
                <a:spcPct val="150000"/>
              </a:lnSpc>
            </a:pPr>
            <a:endParaRPr kumimoji="1" lang="en-US" altLang="ja-JP" sz="900" dirty="0">
              <a:latin typeface="Yu Gothic UI" panose="020B0500000000000000" pitchFamily="50" charset="-128"/>
              <a:ea typeface="Yu Gothic UI" panose="020B0500000000000000" pitchFamily="50" charset="-128"/>
            </a:endParaRPr>
          </a:p>
          <a:p>
            <a:pPr marL="87313" indent="-87313">
              <a:lnSpc>
                <a:spcPct val="150000"/>
              </a:lnSpc>
            </a:pPr>
            <a:r>
              <a:rPr kumimoji="1" lang="ja-JP" altLang="en-US" sz="900" dirty="0">
                <a:latin typeface="Yu Gothic UI" panose="020B0500000000000000" pitchFamily="50" charset="-128"/>
                <a:ea typeface="Yu Gothic UI" panose="020B0500000000000000" pitchFamily="50" charset="-128"/>
              </a:rPr>
              <a:t>講義可能形態</a:t>
            </a:r>
            <a:endParaRPr kumimoji="1" lang="en-US" altLang="ja-JP" sz="900" dirty="0">
              <a:latin typeface="Yu Gothic UI" panose="020B0500000000000000" pitchFamily="50" charset="-128"/>
              <a:ea typeface="Yu Gothic UI" panose="020B0500000000000000" pitchFamily="50" charset="-128"/>
            </a:endParaRPr>
          </a:p>
        </p:txBody>
      </p:sp>
      <p:sp>
        <p:nvSpPr>
          <p:cNvPr id="10" name="正方形/長方形 9">
            <a:extLst>
              <a:ext uri="{FF2B5EF4-FFF2-40B4-BE49-F238E27FC236}">
                <a16:creationId xmlns:a16="http://schemas.microsoft.com/office/drawing/2014/main" id="{53DD59C9-8C0F-B58D-EC0A-32743CFBEE00}"/>
              </a:ext>
            </a:extLst>
          </p:cNvPr>
          <p:cNvSpPr/>
          <p:nvPr/>
        </p:nvSpPr>
        <p:spPr>
          <a:xfrm>
            <a:off x="436418" y="398317"/>
            <a:ext cx="2999510" cy="5026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72000" rIns="108000" bIns="36000" rtlCol="0" anchor="ctr"/>
          <a:lstStyle/>
          <a:p>
            <a:r>
              <a:rPr kumimoji="1" lang="en-US" altLang="ja-JP" sz="1800" b="1" dirty="0">
                <a:latin typeface="Yu Gothic UI" panose="020B0500000000000000" pitchFamily="50" charset="-128"/>
                <a:ea typeface="Yu Gothic UI" panose="020B0500000000000000" pitchFamily="50" charset="-128"/>
              </a:rPr>
              <a:t>6. </a:t>
            </a:r>
            <a:r>
              <a:rPr kumimoji="1" lang="ja-JP" altLang="en-US" sz="1800" b="1" dirty="0">
                <a:latin typeface="Yu Gothic UI" panose="020B0500000000000000" pitchFamily="50" charset="-128"/>
                <a:ea typeface="Yu Gothic UI" panose="020B0500000000000000" pitchFamily="50" charset="-128"/>
              </a:rPr>
              <a:t>オリジナル模試（</a:t>
            </a:r>
            <a:r>
              <a:rPr kumimoji="1" lang="en-US" altLang="ja-JP" sz="1800" b="1" dirty="0">
                <a:latin typeface="Yu Gothic UI" panose="020B0500000000000000" pitchFamily="50" charset="-128"/>
                <a:ea typeface="Yu Gothic UI" panose="020B0500000000000000" pitchFamily="50" charset="-128"/>
              </a:rPr>
              <a:t>1-4</a:t>
            </a:r>
            <a:r>
              <a:rPr kumimoji="1" lang="ja-JP" altLang="en-US" sz="1800" b="1" dirty="0">
                <a:latin typeface="Yu Gothic UI" panose="020B0500000000000000" pitchFamily="50" charset="-128"/>
                <a:ea typeface="Yu Gothic UI" panose="020B0500000000000000" pitchFamily="50" charset="-128"/>
              </a:rPr>
              <a:t>回）</a:t>
            </a:r>
          </a:p>
        </p:txBody>
      </p:sp>
      <p:pic>
        <p:nvPicPr>
          <p:cNvPr id="2" name="図 1" descr="グラフィカル ユーザー インターフェイス&#10;&#10;自動的に生成された説明">
            <a:extLst>
              <a:ext uri="{FF2B5EF4-FFF2-40B4-BE49-F238E27FC236}">
                <a16:creationId xmlns:a16="http://schemas.microsoft.com/office/drawing/2014/main" id="{3542ACC7-9C75-7D0B-1A8D-F0D0DFDB609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531403" y="1884206"/>
            <a:ext cx="2748997" cy="2748997"/>
          </a:xfrm>
          <a:prstGeom prst="rect">
            <a:avLst/>
          </a:prstGeom>
        </p:spPr>
      </p:pic>
      <p:grpSp>
        <p:nvGrpSpPr>
          <p:cNvPr id="3" name="グループ化 2">
            <a:extLst>
              <a:ext uri="{FF2B5EF4-FFF2-40B4-BE49-F238E27FC236}">
                <a16:creationId xmlns:a16="http://schemas.microsoft.com/office/drawing/2014/main" id="{4627B2D0-CBA5-633D-DFF6-32CF9E69448F}"/>
              </a:ext>
            </a:extLst>
          </p:cNvPr>
          <p:cNvGrpSpPr/>
          <p:nvPr/>
        </p:nvGrpSpPr>
        <p:grpSpPr>
          <a:xfrm>
            <a:off x="1925366" y="4391133"/>
            <a:ext cx="1636700" cy="242070"/>
            <a:chOff x="568944" y="3910018"/>
            <a:chExt cx="5343288" cy="527164"/>
          </a:xfrm>
          <a:solidFill>
            <a:schemeClr val="bg1">
              <a:lumMod val="85000"/>
            </a:schemeClr>
          </a:solidFill>
        </p:grpSpPr>
        <p:sp>
          <p:nvSpPr>
            <p:cNvPr id="5" name="四角形: 角を丸くする 4">
              <a:extLst>
                <a:ext uri="{FF2B5EF4-FFF2-40B4-BE49-F238E27FC236}">
                  <a16:creationId xmlns:a16="http://schemas.microsoft.com/office/drawing/2014/main" id="{DF13FEA8-5CF7-F998-5F6F-DACF7507D030}"/>
                </a:ext>
              </a:extLst>
            </p:cNvPr>
            <p:cNvSpPr/>
            <p:nvPr/>
          </p:nvSpPr>
          <p:spPr>
            <a:xfrm>
              <a:off x="568944" y="3910020"/>
              <a:ext cx="2523641" cy="52716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800" dirty="0">
                  <a:solidFill>
                    <a:schemeClr val="bg1"/>
                  </a:solidFill>
                  <a:latin typeface="Yu Gothic UI" panose="020B0500000000000000" pitchFamily="50" charset="-128"/>
                  <a:ea typeface="Yu Gothic UI" panose="020B0500000000000000" pitchFamily="50" charset="-128"/>
                </a:rPr>
                <a:t>生講義</a:t>
              </a:r>
            </a:p>
          </p:txBody>
        </p:sp>
        <p:sp>
          <p:nvSpPr>
            <p:cNvPr id="11" name="四角形: 角を丸くする 10">
              <a:extLst>
                <a:ext uri="{FF2B5EF4-FFF2-40B4-BE49-F238E27FC236}">
                  <a16:creationId xmlns:a16="http://schemas.microsoft.com/office/drawing/2014/main" id="{732CA2CA-9FB5-F421-96C7-06F0AD5C865C}"/>
                </a:ext>
              </a:extLst>
            </p:cNvPr>
            <p:cNvSpPr/>
            <p:nvPr/>
          </p:nvSpPr>
          <p:spPr>
            <a:xfrm>
              <a:off x="3388591" y="3910018"/>
              <a:ext cx="2523641" cy="52716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800" dirty="0">
                  <a:solidFill>
                    <a:schemeClr val="bg1"/>
                  </a:solidFill>
                  <a:latin typeface="Yu Gothic UI" panose="020B0500000000000000" pitchFamily="50" charset="-128"/>
                  <a:ea typeface="Yu Gothic UI" panose="020B0500000000000000" pitchFamily="50" charset="-128"/>
                </a:rPr>
                <a:t>オンライン配信</a:t>
              </a:r>
            </a:p>
          </p:txBody>
        </p:sp>
      </p:grpSp>
      <p:sp>
        <p:nvSpPr>
          <p:cNvPr id="7" name="スライド番号プレースホルダー 3">
            <a:extLst>
              <a:ext uri="{FF2B5EF4-FFF2-40B4-BE49-F238E27FC236}">
                <a16:creationId xmlns:a16="http://schemas.microsoft.com/office/drawing/2014/main" id="{C75C3E38-9AAA-2C79-1F62-011515C6CBB3}"/>
              </a:ext>
            </a:extLst>
          </p:cNvPr>
          <p:cNvSpPr txBox="1">
            <a:spLocks/>
          </p:cNvSpPr>
          <p:nvPr/>
        </p:nvSpPr>
        <p:spPr>
          <a:xfrm>
            <a:off x="8893174" y="4911725"/>
            <a:ext cx="250825" cy="231775"/>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41D8CC4-3064-45AA-8B8F-2DE744D69982}" type="slidenum">
              <a:rPr kumimoji="1" lang="ja-JP" altLang="en-US" sz="900" b="1" smtClean="0">
                <a:solidFill>
                  <a:srgbClr val="324990"/>
                </a:solidFill>
              </a:rPr>
              <a:pPr algn="ctr"/>
              <a:t>13</a:t>
            </a:fld>
            <a:endParaRPr kumimoji="1" lang="ja-JP" altLang="en-US" sz="900" b="1">
              <a:solidFill>
                <a:srgbClr val="324990"/>
              </a:solidFill>
            </a:endParaRPr>
          </a:p>
        </p:txBody>
      </p:sp>
      <p:sp>
        <p:nvSpPr>
          <p:cNvPr id="8" name="四角形: 角を丸くする 7">
            <a:extLst>
              <a:ext uri="{FF2B5EF4-FFF2-40B4-BE49-F238E27FC236}">
                <a16:creationId xmlns:a16="http://schemas.microsoft.com/office/drawing/2014/main" id="{7BC41E6E-9888-549A-41BC-85CEA79C8C69}"/>
              </a:ext>
            </a:extLst>
          </p:cNvPr>
          <p:cNvSpPr/>
          <p:nvPr/>
        </p:nvSpPr>
        <p:spPr>
          <a:xfrm>
            <a:off x="3652736" y="4391132"/>
            <a:ext cx="835821" cy="24206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800" dirty="0">
                <a:solidFill>
                  <a:schemeClr val="bg1"/>
                </a:solidFill>
                <a:latin typeface="Yu Gothic UI" panose="020B0500000000000000" pitchFamily="50" charset="-128"/>
                <a:ea typeface="Yu Gothic UI" panose="020B0500000000000000" pitchFamily="50" charset="-128"/>
              </a:rPr>
              <a:t>WEB</a:t>
            </a:r>
            <a:r>
              <a:rPr kumimoji="1" lang="ja-JP" altLang="en-US" sz="800" dirty="0">
                <a:solidFill>
                  <a:schemeClr val="bg1"/>
                </a:solidFill>
                <a:latin typeface="Yu Gothic UI" panose="020B0500000000000000" pitchFamily="50" charset="-128"/>
                <a:ea typeface="Yu Gothic UI" panose="020B0500000000000000" pitchFamily="50" charset="-128"/>
              </a:rPr>
              <a:t>収録配信</a:t>
            </a:r>
          </a:p>
        </p:txBody>
      </p:sp>
    </p:spTree>
    <p:extLst>
      <p:ext uri="{BB962C8B-B14F-4D97-AF65-F5344CB8AC3E}">
        <p14:creationId xmlns:p14="http://schemas.microsoft.com/office/powerpoint/2010/main" val="2883768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9C6A09CC-D5A0-462A-54A5-66DF8595A3CB}"/>
              </a:ext>
            </a:extLst>
          </p:cNvPr>
          <p:cNvSpPr/>
          <p:nvPr/>
        </p:nvSpPr>
        <p:spPr>
          <a:xfrm>
            <a:off x="436418" y="398317"/>
            <a:ext cx="8278091" cy="4513408"/>
          </a:xfrm>
          <a:prstGeom prst="rect">
            <a:avLst/>
          </a:prstGeom>
          <a:solidFill>
            <a:schemeClr val="bg1"/>
          </a:solidFill>
          <a:ln w="63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4" name="テキスト プレースホルダー 3">
            <a:extLst>
              <a:ext uri="{FF2B5EF4-FFF2-40B4-BE49-F238E27FC236}">
                <a16:creationId xmlns:a16="http://schemas.microsoft.com/office/drawing/2014/main" id="{81374BD4-6DDA-B8C1-3570-16FA8F6661DC}"/>
              </a:ext>
            </a:extLst>
          </p:cNvPr>
          <p:cNvSpPr>
            <a:spLocks noGrp="1"/>
          </p:cNvSpPr>
          <p:nvPr>
            <p:ph type="body" idx="4294967295"/>
          </p:nvPr>
        </p:nvSpPr>
        <p:spPr>
          <a:xfrm>
            <a:off x="863600" y="1002219"/>
            <a:ext cx="7843982" cy="593725"/>
          </a:xfrm>
        </p:spPr>
        <p:txBody>
          <a:bodyPr anchor="ctr"/>
          <a:lstStyle/>
          <a:p>
            <a:r>
              <a:rPr lang="ja-JP" altLang="en-US" dirty="0"/>
              <a:t>直前期における総まとめとして、全分野の重要事項を総ざらいするアウトプット型講座です。</a:t>
            </a:r>
          </a:p>
        </p:txBody>
      </p:sp>
      <p:sp>
        <p:nvSpPr>
          <p:cNvPr id="6" name="テキスト ボックス 5">
            <a:extLst>
              <a:ext uri="{FF2B5EF4-FFF2-40B4-BE49-F238E27FC236}">
                <a16:creationId xmlns:a16="http://schemas.microsoft.com/office/drawing/2014/main" id="{E87EDDD7-8FB1-7CDE-77E3-BA846E8F95DF}"/>
              </a:ext>
            </a:extLst>
          </p:cNvPr>
          <p:cNvSpPr txBox="1"/>
          <p:nvPr/>
        </p:nvSpPr>
        <p:spPr>
          <a:xfrm>
            <a:off x="881239" y="1708150"/>
            <a:ext cx="4425485" cy="3214543"/>
          </a:xfrm>
          <a:prstGeom prst="rect">
            <a:avLst/>
          </a:prstGeom>
          <a:noFill/>
          <a:ln>
            <a:noFill/>
          </a:ln>
        </p:spPr>
        <p:txBody>
          <a:bodyPr wrap="square" lIns="180000" tIns="108000" rIns="180000">
            <a:noAutofit/>
          </a:bodyPr>
          <a:lstStyle/>
          <a:p>
            <a:pPr>
              <a:lnSpc>
                <a:spcPct val="150000"/>
              </a:lnSpc>
            </a:pPr>
            <a:r>
              <a:rPr kumimoji="1" lang="ja-JP" altLang="en-US" sz="900" dirty="0">
                <a:latin typeface="Yu Gothic UI" panose="020B0500000000000000" pitchFamily="50" charset="-128"/>
                <a:ea typeface="Yu Gothic UI" panose="020B0500000000000000" pitchFamily="50" charset="-128"/>
              </a:rPr>
              <a:t>概要</a:t>
            </a:r>
            <a:endParaRPr kumimoji="1" lang="en-US" altLang="ja-JP" sz="900" dirty="0">
              <a:latin typeface="Yu Gothic UI" panose="020B0500000000000000" pitchFamily="50" charset="-128"/>
              <a:ea typeface="Yu Gothic UI" panose="020B0500000000000000" pitchFamily="50" charset="-128"/>
            </a:endParaRPr>
          </a:p>
          <a:p>
            <a:pPr marL="268288" indent="-180975">
              <a:spcBef>
                <a:spcPts val="1200"/>
              </a:spcBef>
              <a:buClr>
                <a:schemeClr val="accent1"/>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毎年本試験で「出た！」「当たった！」と</a:t>
            </a:r>
            <a:br>
              <a:rPr kumimoji="1" lang="en-US" altLang="ja-JP" dirty="0">
                <a:latin typeface="Yu Gothic UI" panose="020B0500000000000000" pitchFamily="50" charset="-128"/>
                <a:ea typeface="Yu Gothic UI" panose="020B0500000000000000" pitchFamily="50" charset="-128"/>
              </a:rPr>
            </a:br>
            <a:r>
              <a:rPr kumimoji="1" lang="ja-JP" altLang="en-US" dirty="0">
                <a:latin typeface="Yu Gothic UI" panose="020B0500000000000000" pitchFamily="50" charset="-128"/>
                <a:ea typeface="Yu Gothic UI" panose="020B0500000000000000" pitchFamily="50" charset="-128"/>
              </a:rPr>
              <a:t>評判の高い追い込み講座</a:t>
            </a:r>
          </a:p>
          <a:p>
            <a:pPr marL="268288" indent="-180975">
              <a:spcBef>
                <a:spcPts val="1200"/>
              </a:spcBef>
              <a:buClr>
                <a:schemeClr val="accent1"/>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語句選択形式のアウトプットで、</a:t>
            </a:r>
            <a:br>
              <a:rPr kumimoji="1" lang="en-US" altLang="ja-JP" dirty="0">
                <a:latin typeface="Yu Gothic UI" panose="020B0500000000000000" pitchFamily="50" charset="-128"/>
                <a:ea typeface="Yu Gothic UI" panose="020B0500000000000000" pitchFamily="50" charset="-128"/>
              </a:rPr>
            </a:br>
            <a:r>
              <a:rPr kumimoji="1" lang="ja-JP" altLang="en-US" dirty="0">
                <a:latin typeface="Yu Gothic UI" panose="020B0500000000000000" pitchFamily="50" charset="-128"/>
                <a:ea typeface="Yu Gothic UI" panose="020B0500000000000000" pitchFamily="50" charset="-128"/>
              </a:rPr>
              <a:t>基本知識の正確性を高めるのに効果的</a:t>
            </a:r>
          </a:p>
          <a:p>
            <a:pPr marL="268288" indent="-180975">
              <a:spcBef>
                <a:spcPts val="1200"/>
              </a:spcBef>
              <a:buClr>
                <a:schemeClr val="accent1"/>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その年の本試験でのヤマ当て・出題予想を兼ね</a:t>
            </a:r>
            <a:br>
              <a:rPr kumimoji="1" lang="en-US" altLang="ja-JP" dirty="0">
                <a:latin typeface="Yu Gothic UI" panose="020B0500000000000000" pitchFamily="50" charset="-128"/>
                <a:ea typeface="Yu Gothic UI" panose="020B0500000000000000" pitchFamily="50" charset="-128"/>
              </a:rPr>
            </a:br>
            <a:r>
              <a:rPr kumimoji="1" lang="ja-JP" altLang="en-US" dirty="0">
                <a:latin typeface="Yu Gothic UI" panose="020B0500000000000000" pitchFamily="50" charset="-128"/>
                <a:ea typeface="Yu Gothic UI" panose="020B0500000000000000" pitchFamily="50" charset="-128"/>
              </a:rPr>
              <a:t>全問題に「Ｓ・Ａ・Ｂ」の重要度ランク付き</a:t>
            </a:r>
          </a:p>
          <a:p>
            <a:pPr marL="268288" indent="-180975">
              <a:lnSpc>
                <a:spcPct val="150000"/>
              </a:lnSpc>
              <a:buClr>
                <a:srgbClr val="419B91"/>
              </a:buClr>
              <a:buFont typeface="Meiryo UI" panose="020B0604030504040204" pitchFamily="50" charset="-128"/>
              <a:buChar char="‣"/>
            </a:pPr>
            <a:endParaRPr kumimoji="1" lang="en-US" altLang="ja-JP" sz="900" dirty="0">
              <a:latin typeface="Yu Gothic UI" panose="020B0500000000000000" pitchFamily="50" charset="-128"/>
              <a:ea typeface="Yu Gothic UI" panose="020B0500000000000000" pitchFamily="50" charset="-128"/>
            </a:endParaRPr>
          </a:p>
          <a:p>
            <a:pPr marL="87313" indent="-87313">
              <a:lnSpc>
                <a:spcPct val="150000"/>
              </a:lnSpc>
            </a:pPr>
            <a:endParaRPr kumimoji="1" lang="en-US" altLang="ja-JP" sz="900" dirty="0">
              <a:latin typeface="Yu Gothic UI" panose="020B0500000000000000" pitchFamily="50" charset="-128"/>
              <a:ea typeface="Yu Gothic UI" panose="020B0500000000000000" pitchFamily="50" charset="-128"/>
            </a:endParaRPr>
          </a:p>
          <a:p>
            <a:pPr marL="87313" indent="-87313">
              <a:lnSpc>
                <a:spcPct val="150000"/>
              </a:lnSpc>
            </a:pPr>
            <a:r>
              <a:rPr kumimoji="1" lang="ja-JP" altLang="en-US" sz="900" dirty="0">
                <a:latin typeface="Yu Gothic UI" panose="020B0500000000000000" pitchFamily="50" charset="-128"/>
                <a:ea typeface="Yu Gothic UI" panose="020B0500000000000000" pitchFamily="50" charset="-128"/>
              </a:rPr>
              <a:t>講義可能形態</a:t>
            </a:r>
            <a:endParaRPr kumimoji="1" lang="en-US" altLang="ja-JP" sz="900" dirty="0">
              <a:latin typeface="Yu Gothic UI" panose="020B0500000000000000" pitchFamily="50" charset="-128"/>
              <a:ea typeface="Yu Gothic UI" panose="020B0500000000000000" pitchFamily="50" charset="-128"/>
            </a:endParaRPr>
          </a:p>
        </p:txBody>
      </p:sp>
      <p:grpSp>
        <p:nvGrpSpPr>
          <p:cNvPr id="8" name="グループ化 7">
            <a:extLst>
              <a:ext uri="{FF2B5EF4-FFF2-40B4-BE49-F238E27FC236}">
                <a16:creationId xmlns:a16="http://schemas.microsoft.com/office/drawing/2014/main" id="{FEC2A227-CDCE-6F9F-F5CB-7CE40626EDC7}"/>
              </a:ext>
            </a:extLst>
          </p:cNvPr>
          <p:cNvGrpSpPr/>
          <p:nvPr/>
        </p:nvGrpSpPr>
        <p:grpSpPr>
          <a:xfrm>
            <a:off x="1936173" y="4159908"/>
            <a:ext cx="2562718" cy="242069"/>
            <a:chOff x="1784094" y="4141282"/>
            <a:chExt cx="2333919" cy="242069"/>
          </a:xfrm>
        </p:grpSpPr>
        <p:sp>
          <p:nvSpPr>
            <p:cNvPr id="13" name="四角形: 角を丸くする 12">
              <a:extLst>
                <a:ext uri="{FF2B5EF4-FFF2-40B4-BE49-F238E27FC236}">
                  <a16:creationId xmlns:a16="http://schemas.microsoft.com/office/drawing/2014/main" id="{655C2D0C-863D-8FDC-E16E-8BE41924F1DE}"/>
                </a:ext>
              </a:extLst>
            </p:cNvPr>
            <p:cNvSpPr/>
            <p:nvPr/>
          </p:nvSpPr>
          <p:spPr>
            <a:xfrm>
              <a:off x="1784094" y="4141282"/>
              <a:ext cx="741187" cy="24206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800" dirty="0">
                  <a:solidFill>
                    <a:schemeClr val="bg1"/>
                  </a:solidFill>
                  <a:latin typeface="Yu Gothic UI" panose="020B0500000000000000" pitchFamily="50" charset="-128"/>
                  <a:ea typeface="Yu Gothic UI" panose="020B0500000000000000" pitchFamily="50" charset="-128"/>
                </a:rPr>
                <a:t>生講義</a:t>
              </a:r>
            </a:p>
          </p:txBody>
        </p:sp>
        <p:sp>
          <p:nvSpPr>
            <p:cNvPr id="14" name="四角形: 角を丸くする 13">
              <a:extLst>
                <a:ext uri="{FF2B5EF4-FFF2-40B4-BE49-F238E27FC236}">
                  <a16:creationId xmlns:a16="http://schemas.microsoft.com/office/drawing/2014/main" id="{D2A0EFB2-FB67-B816-8108-6629B26CDC23}"/>
                </a:ext>
              </a:extLst>
            </p:cNvPr>
            <p:cNvSpPr/>
            <p:nvPr/>
          </p:nvSpPr>
          <p:spPr>
            <a:xfrm>
              <a:off x="2580460" y="4141282"/>
              <a:ext cx="741187" cy="24206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800" dirty="0">
                  <a:solidFill>
                    <a:schemeClr val="bg1"/>
                  </a:solidFill>
                  <a:latin typeface="Yu Gothic UI" panose="020B0500000000000000" pitchFamily="50" charset="-128"/>
                  <a:ea typeface="Yu Gothic UI" panose="020B0500000000000000" pitchFamily="50" charset="-128"/>
                </a:rPr>
                <a:t>オンライン配信</a:t>
              </a:r>
            </a:p>
          </p:txBody>
        </p:sp>
        <p:sp>
          <p:nvSpPr>
            <p:cNvPr id="15" name="四角形: 角を丸くする 14">
              <a:extLst>
                <a:ext uri="{FF2B5EF4-FFF2-40B4-BE49-F238E27FC236}">
                  <a16:creationId xmlns:a16="http://schemas.microsoft.com/office/drawing/2014/main" id="{42B2D41A-CE10-D61B-7828-E42092F70372}"/>
                </a:ext>
              </a:extLst>
            </p:cNvPr>
            <p:cNvSpPr/>
            <p:nvPr/>
          </p:nvSpPr>
          <p:spPr>
            <a:xfrm>
              <a:off x="3376826" y="4141282"/>
              <a:ext cx="741187" cy="24206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800" dirty="0">
                  <a:solidFill>
                    <a:schemeClr val="bg1"/>
                  </a:solidFill>
                  <a:latin typeface="Yu Gothic UI" panose="020B0500000000000000" pitchFamily="50" charset="-128"/>
                  <a:ea typeface="Yu Gothic UI" panose="020B0500000000000000" pitchFamily="50" charset="-128"/>
                </a:rPr>
                <a:t>WEB</a:t>
              </a:r>
              <a:r>
                <a:rPr kumimoji="1" lang="ja-JP" altLang="en-US" sz="800" dirty="0">
                  <a:solidFill>
                    <a:schemeClr val="bg1"/>
                  </a:solidFill>
                  <a:latin typeface="Yu Gothic UI" panose="020B0500000000000000" pitchFamily="50" charset="-128"/>
                  <a:ea typeface="Yu Gothic UI" panose="020B0500000000000000" pitchFamily="50" charset="-128"/>
                </a:rPr>
                <a:t>収録配信</a:t>
              </a:r>
            </a:p>
          </p:txBody>
        </p:sp>
      </p:grpSp>
      <p:sp>
        <p:nvSpPr>
          <p:cNvPr id="10" name="正方形/長方形 9">
            <a:extLst>
              <a:ext uri="{FF2B5EF4-FFF2-40B4-BE49-F238E27FC236}">
                <a16:creationId xmlns:a16="http://schemas.microsoft.com/office/drawing/2014/main" id="{53DD59C9-8C0F-B58D-EC0A-32743CFBEE00}"/>
              </a:ext>
            </a:extLst>
          </p:cNvPr>
          <p:cNvSpPr/>
          <p:nvPr/>
        </p:nvSpPr>
        <p:spPr>
          <a:xfrm>
            <a:off x="436418" y="398317"/>
            <a:ext cx="2999510" cy="5026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72000" rIns="108000" bIns="36000" rtlCol="0" anchor="ctr"/>
          <a:lstStyle/>
          <a:p>
            <a:r>
              <a:rPr kumimoji="1" lang="en-US" altLang="ja-JP" sz="1800" b="1" dirty="0">
                <a:latin typeface="Yu Gothic UI" panose="020B0500000000000000" pitchFamily="50" charset="-128"/>
                <a:ea typeface="Yu Gothic UI" panose="020B0500000000000000" pitchFamily="50" charset="-128"/>
              </a:rPr>
              <a:t>7.</a:t>
            </a:r>
            <a:r>
              <a:rPr kumimoji="1" lang="ja-JP" altLang="en-US" sz="1800" b="1" dirty="0">
                <a:latin typeface="Yu Gothic UI" panose="020B0500000000000000" pitchFamily="50" charset="-128"/>
                <a:ea typeface="Yu Gothic UI" panose="020B0500000000000000" pitchFamily="50" charset="-128"/>
              </a:rPr>
              <a:t> 直前講座</a:t>
            </a:r>
          </a:p>
        </p:txBody>
      </p:sp>
      <p:pic>
        <p:nvPicPr>
          <p:cNvPr id="3" name="図 2" descr="テキスト, 手紙&#10;&#10;自動的に生成された説明">
            <a:extLst>
              <a:ext uri="{FF2B5EF4-FFF2-40B4-BE49-F238E27FC236}">
                <a16:creationId xmlns:a16="http://schemas.microsoft.com/office/drawing/2014/main" id="{6FFBB02A-086C-FE35-5CB9-499516F9232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120478" y="1957609"/>
            <a:ext cx="3454131" cy="2425741"/>
          </a:xfrm>
          <a:prstGeom prst="rect">
            <a:avLst/>
          </a:prstGeom>
        </p:spPr>
      </p:pic>
      <p:sp>
        <p:nvSpPr>
          <p:cNvPr id="2" name="スライド番号プレースホルダー 3">
            <a:extLst>
              <a:ext uri="{FF2B5EF4-FFF2-40B4-BE49-F238E27FC236}">
                <a16:creationId xmlns:a16="http://schemas.microsoft.com/office/drawing/2014/main" id="{2BB952F3-5BDB-DF52-8391-9A86B71C6105}"/>
              </a:ext>
            </a:extLst>
          </p:cNvPr>
          <p:cNvSpPr txBox="1">
            <a:spLocks/>
          </p:cNvSpPr>
          <p:nvPr/>
        </p:nvSpPr>
        <p:spPr>
          <a:xfrm>
            <a:off x="8893174" y="4911725"/>
            <a:ext cx="250825" cy="231775"/>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41D8CC4-3064-45AA-8B8F-2DE744D69982}" type="slidenum">
              <a:rPr kumimoji="1" lang="ja-JP" altLang="en-US" sz="900" b="1" smtClean="0">
                <a:solidFill>
                  <a:srgbClr val="324990"/>
                </a:solidFill>
              </a:rPr>
              <a:pPr algn="ctr"/>
              <a:t>14</a:t>
            </a:fld>
            <a:endParaRPr kumimoji="1" lang="ja-JP" altLang="en-US" sz="900" b="1">
              <a:solidFill>
                <a:srgbClr val="324990"/>
              </a:solidFill>
            </a:endParaRPr>
          </a:p>
        </p:txBody>
      </p:sp>
      <p:sp>
        <p:nvSpPr>
          <p:cNvPr id="5" name="テキスト ボックス 4">
            <a:extLst>
              <a:ext uri="{FF2B5EF4-FFF2-40B4-BE49-F238E27FC236}">
                <a16:creationId xmlns:a16="http://schemas.microsoft.com/office/drawing/2014/main" id="{731A1830-D4E6-284E-6521-CCB2EB288D8A}"/>
              </a:ext>
            </a:extLst>
          </p:cNvPr>
          <p:cNvSpPr txBox="1"/>
          <p:nvPr/>
        </p:nvSpPr>
        <p:spPr>
          <a:xfrm>
            <a:off x="6298278" y="4401977"/>
            <a:ext cx="2186250" cy="230832"/>
          </a:xfrm>
          <a:prstGeom prst="rect">
            <a:avLst/>
          </a:prstGeom>
          <a:noFill/>
        </p:spPr>
        <p:txBody>
          <a:bodyPr wrap="square">
            <a:spAutoFit/>
          </a:bodyPr>
          <a:lstStyle/>
          <a:p>
            <a:pPr algn="r"/>
            <a:r>
              <a:rPr lang="ja-JP" altLang="en-US" sz="900" b="0" i="0" dirty="0">
                <a:solidFill>
                  <a:srgbClr val="000000"/>
                </a:solidFill>
                <a:effectLst/>
                <a:latin typeface="Yu Gothic UI" panose="020B0500000000000000" pitchFamily="50" charset="-128"/>
                <a:ea typeface="Yu Gothic UI" panose="020B0500000000000000" pitchFamily="50" charset="-128"/>
              </a:rPr>
              <a:t>講座使用テキスト</a:t>
            </a:r>
            <a:r>
              <a:rPr lang="ja-JP" altLang="en-US" sz="900" dirty="0">
                <a:latin typeface="Yu Gothic UI" panose="020B0500000000000000" pitchFamily="50" charset="-128"/>
                <a:ea typeface="Yu Gothic UI" panose="020B0500000000000000" pitchFamily="50" charset="-128"/>
              </a:rPr>
              <a:t>（イメージ）</a:t>
            </a:r>
          </a:p>
        </p:txBody>
      </p:sp>
    </p:spTree>
    <p:extLst>
      <p:ext uri="{BB962C8B-B14F-4D97-AF65-F5344CB8AC3E}">
        <p14:creationId xmlns:p14="http://schemas.microsoft.com/office/powerpoint/2010/main" val="473294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descr="食品 が含まれている画像&#10;&#10;自動的に生成された説明">
            <a:extLst>
              <a:ext uri="{FF2B5EF4-FFF2-40B4-BE49-F238E27FC236}">
                <a16:creationId xmlns:a16="http://schemas.microsoft.com/office/drawing/2014/main" id="{885EFD20-62B2-C729-8010-1A553584D777}"/>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10800000">
            <a:off x="-801553" y="-21171"/>
            <a:ext cx="4053324" cy="1140583"/>
          </a:xfrm>
          <a:prstGeom prst="rect">
            <a:avLst/>
          </a:prstGeom>
        </p:spPr>
      </p:pic>
      <p:sp>
        <p:nvSpPr>
          <p:cNvPr id="2" name="タイトル 1">
            <a:extLst>
              <a:ext uri="{FF2B5EF4-FFF2-40B4-BE49-F238E27FC236}">
                <a16:creationId xmlns:a16="http://schemas.microsoft.com/office/drawing/2014/main" id="{90097FBE-C780-40B9-8057-6F647B49A574}"/>
              </a:ext>
            </a:extLst>
          </p:cNvPr>
          <p:cNvSpPr>
            <a:spLocks noGrp="1"/>
          </p:cNvSpPr>
          <p:nvPr>
            <p:ph type="title"/>
          </p:nvPr>
        </p:nvSpPr>
        <p:spPr>
          <a:xfrm>
            <a:off x="465424" y="290480"/>
            <a:ext cx="2193455" cy="410560"/>
          </a:xfrm>
        </p:spPr>
        <p:txBody>
          <a:bodyPr/>
          <a:lstStyle/>
          <a:p>
            <a:r>
              <a:rPr kumimoji="1" lang="ja-JP" altLang="en-US" dirty="0">
                <a:solidFill>
                  <a:schemeClr val="accent6"/>
                </a:solidFill>
              </a:rPr>
              <a:t>　過去の合格実績</a:t>
            </a:r>
          </a:p>
        </p:txBody>
      </p:sp>
      <p:sp>
        <p:nvSpPr>
          <p:cNvPr id="5" name="テキスト プレースホルダー 4">
            <a:extLst>
              <a:ext uri="{FF2B5EF4-FFF2-40B4-BE49-F238E27FC236}">
                <a16:creationId xmlns:a16="http://schemas.microsoft.com/office/drawing/2014/main" id="{2656D9D6-4AB9-DF90-3D4B-7AB1F6C725EF}"/>
              </a:ext>
            </a:extLst>
          </p:cNvPr>
          <p:cNvSpPr>
            <a:spLocks noGrp="1"/>
          </p:cNvSpPr>
          <p:nvPr>
            <p:ph type="body" idx="1"/>
          </p:nvPr>
        </p:nvSpPr>
        <p:spPr>
          <a:xfrm>
            <a:off x="3134360" y="198835"/>
            <a:ext cx="5758815" cy="593849"/>
          </a:xfrm>
        </p:spPr>
        <p:txBody>
          <a:bodyPr anchor="ctr"/>
          <a:lstStyle/>
          <a:p>
            <a:r>
              <a:rPr lang="ja-JP" altLang="en-US" sz="1200" dirty="0">
                <a:solidFill>
                  <a:schemeClr val="bg1"/>
                </a:solidFill>
              </a:rPr>
              <a:t>本気で合格を目指す方に、圧倒的に高い合格率を誇る講義で合格をご支援します！</a:t>
            </a:r>
          </a:p>
        </p:txBody>
      </p:sp>
      <p:graphicFrame>
        <p:nvGraphicFramePr>
          <p:cNvPr id="3" name="表 4">
            <a:extLst>
              <a:ext uri="{FF2B5EF4-FFF2-40B4-BE49-F238E27FC236}">
                <a16:creationId xmlns:a16="http://schemas.microsoft.com/office/drawing/2014/main" id="{7F600D95-CB6E-558E-2EE0-FE709CB8EA6B}"/>
              </a:ext>
            </a:extLst>
          </p:cNvPr>
          <p:cNvGraphicFramePr>
            <a:graphicFrameLocks noGrp="1"/>
          </p:cNvGraphicFramePr>
          <p:nvPr>
            <p:extLst>
              <p:ext uri="{D42A27DB-BD31-4B8C-83A1-F6EECF244321}">
                <p14:modId xmlns:p14="http://schemas.microsoft.com/office/powerpoint/2010/main" val="3864921583"/>
              </p:ext>
            </p:extLst>
          </p:nvPr>
        </p:nvGraphicFramePr>
        <p:xfrm>
          <a:off x="919117" y="3634394"/>
          <a:ext cx="7437482" cy="1243136"/>
        </p:xfrm>
        <a:graphic>
          <a:graphicData uri="http://schemas.openxmlformats.org/drawingml/2006/table">
            <a:tbl>
              <a:tblPr firstRow="1" bandRow="1">
                <a:tableStyleId>{CD833EE7-99D0-4BB9-8DA2-425D41B85507}</a:tableStyleId>
              </a:tblPr>
              <a:tblGrid>
                <a:gridCol w="7437482">
                  <a:extLst>
                    <a:ext uri="{9D8B030D-6E8A-4147-A177-3AD203B41FA5}">
                      <a16:colId xmlns:a16="http://schemas.microsoft.com/office/drawing/2014/main" val="3271535070"/>
                    </a:ext>
                  </a:extLst>
                </a:gridCol>
              </a:tblGrid>
              <a:tr h="1243136">
                <a:tc>
                  <a:txBody>
                    <a:bodyPr/>
                    <a:lstStyle/>
                    <a:p>
                      <a:pPr marL="360363" indent="-273050">
                        <a:lnSpc>
                          <a:spcPct val="150000"/>
                        </a:lnSpc>
                        <a:buClr>
                          <a:srgbClr val="324990"/>
                        </a:buClr>
                        <a:buFont typeface="Wingdings" panose="05000000000000000000" pitchFamily="2" charset="2"/>
                        <a:buChar char="l"/>
                      </a:pPr>
                      <a:r>
                        <a:rPr lang="ja-JP" altLang="en-US" sz="1200" dirty="0">
                          <a:solidFill>
                            <a:srgbClr val="324990"/>
                          </a:solidFill>
                          <a:latin typeface="Yu Gothic UI" panose="020B0500000000000000" pitchFamily="50" charset="-128"/>
                          <a:ea typeface="Yu Gothic UI" panose="020B0500000000000000" pitchFamily="50" charset="-128"/>
                        </a:rPr>
                        <a:t>全国合格率</a:t>
                      </a:r>
                      <a:r>
                        <a:rPr lang="en-US" altLang="ja-JP" sz="1200" dirty="0">
                          <a:solidFill>
                            <a:srgbClr val="324990"/>
                          </a:solidFill>
                          <a:latin typeface="Yu Gothic UI" panose="020B0500000000000000" pitchFamily="50" charset="-128"/>
                          <a:ea typeface="Yu Gothic UI" panose="020B0500000000000000" pitchFamily="50" charset="-128"/>
                        </a:rPr>
                        <a:t>7.6</a:t>
                      </a:r>
                      <a:r>
                        <a:rPr lang="ja-JP" altLang="en-US" sz="1200" dirty="0">
                          <a:solidFill>
                            <a:srgbClr val="324990"/>
                          </a:solidFill>
                          <a:latin typeface="Yu Gothic UI" panose="020B0500000000000000" pitchFamily="50" charset="-128"/>
                          <a:ea typeface="Yu Gothic UI" panose="020B0500000000000000" pitchFamily="50" charset="-128"/>
                        </a:rPr>
                        <a:t>％だったマンション管理士試験において </a:t>
                      </a:r>
                      <a:r>
                        <a:rPr lang="en-US" altLang="ja-JP" sz="1200" b="1" dirty="0">
                          <a:solidFill>
                            <a:schemeClr val="accent6"/>
                          </a:solidFill>
                          <a:latin typeface="Yu Gothic UI" panose="020B0500000000000000" pitchFamily="50" charset="-128"/>
                          <a:ea typeface="Yu Gothic UI" panose="020B0500000000000000" pitchFamily="50" charset="-128"/>
                        </a:rPr>
                        <a:t>25</a:t>
                      </a:r>
                      <a:r>
                        <a:rPr lang="ja-JP" altLang="en-US" sz="1200" b="1" dirty="0">
                          <a:solidFill>
                            <a:schemeClr val="accent6"/>
                          </a:solidFill>
                          <a:latin typeface="Yu Gothic UI" panose="020B0500000000000000" pitchFamily="50" charset="-128"/>
                          <a:ea typeface="Yu Gothic UI" panose="020B0500000000000000" pitchFamily="50" charset="-128"/>
                        </a:rPr>
                        <a:t>名中</a:t>
                      </a:r>
                      <a:r>
                        <a:rPr lang="en-US" altLang="ja-JP" sz="1200" b="1" dirty="0">
                          <a:solidFill>
                            <a:schemeClr val="accent6"/>
                          </a:solidFill>
                          <a:latin typeface="Yu Gothic UI" panose="020B0500000000000000" pitchFamily="50" charset="-128"/>
                          <a:ea typeface="Yu Gothic UI" panose="020B0500000000000000" pitchFamily="50" charset="-128"/>
                        </a:rPr>
                        <a:t>12</a:t>
                      </a:r>
                      <a:r>
                        <a:rPr lang="ja-JP" altLang="en-US" sz="1200" b="1" dirty="0">
                          <a:solidFill>
                            <a:schemeClr val="accent6"/>
                          </a:solidFill>
                          <a:latin typeface="Yu Gothic UI" panose="020B0500000000000000" pitchFamily="50" charset="-128"/>
                          <a:ea typeface="Yu Gothic UI" panose="020B0500000000000000" pitchFamily="50" charset="-128"/>
                        </a:rPr>
                        <a:t>名が合格！</a:t>
                      </a:r>
                      <a:r>
                        <a:rPr lang="ja-JP" altLang="en-US" sz="1200" dirty="0">
                          <a:solidFill>
                            <a:srgbClr val="324990"/>
                          </a:solidFill>
                          <a:latin typeface="Yu Gothic UI" panose="020B0500000000000000" pitchFamily="50" charset="-128"/>
                          <a:ea typeface="Yu Gothic UI" panose="020B0500000000000000" pitchFamily="50" charset="-128"/>
                        </a:rPr>
                        <a:t>（合格率</a:t>
                      </a:r>
                      <a:r>
                        <a:rPr lang="en-US" altLang="ja-JP" sz="1200" dirty="0">
                          <a:solidFill>
                            <a:srgbClr val="324990"/>
                          </a:solidFill>
                          <a:latin typeface="Yu Gothic UI" panose="020B0500000000000000" pitchFamily="50" charset="-128"/>
                          <a:ea typeface="Yu Gothic UI" panose="020B0500000000000000" pitchFamily="50" charset="-128"/>
                        </a:rPr>
                        <a:t>52</a:t>
                      </a:r>
                      <a:r>
                        <a:rPr lang="ja-JP" altLang="en-US" sz="1200" dirty="0">
                          <a:solidFill>
                            <a:srgbClr val="324990"/>
                          </a:solidFill>
                          <a:latin typeface="Yu Gothic UI" panose="020B0500000000000000" pitchFamily="50" charset="-128"/>
                          <a:ea typeface="Yu Gothic UI" panose="020B0500000000000000" pitchFamily="50" charset="-128"/>
                        </a:rPr>
                        <a:t>％）</a:t>
                      </a:r>
                    </a:p>
                    <a:p>
                      <a:pPr marL="360363" indent="-273050">
                        <a:lnSpc>
                          <a:spcPct val="150000"/>
                        </a:lnSpc>
                        <a:buClr>
                          <a:srgbClr val="324990"/>
                        </a:buClr>
                        <a:buFont typeface="Wingdings" panose="05000000000000000000" pitchFamily="2" charset="2"/>
                        <a:buChar char="l"/>
                      </a:pPr>
                      <a:r>
                        <a:rPr lang="ja-JP" altLang="en-US" sz="1200" dirty="0">
                          <a:solidFill>
                            <a:srgbClr val="324990"/>
                          </a:solidFill>
                          <a:latin typeface="Yu Gothic UI" panose="020B0500000000000000" pitchFamily="50" charset="-128"/>
                          <a:ea typeface="Yu Gothic UI" panose="020B0500000000000000" pitchFamily="50" charset="-128"/>
                        </a:rPr>
                        <a:t>平成</a:t>
                      </a:r>
                      <a:r>
                        <a:rPr lang="en-US" altLang="ja-JP" sz="1200" dirty="0">
                          <a:solidFill>
                            <a:srgbClr val="324990"/>
                          </a:solidFill>
                          <a:latin typeface="Yu Gothic UI" panose="020B0500000000000000" pitchFamily="50" charset="-128"/>
                          <a:ea typeface="Yu Gothic UI" panose="020B0500000000000000" pitchFamily="50" charset="-128"/>
                        </a:rPr>
                        <a:t>21</a:t>
                      </a:r>
                      <a:r>
                        <a:rPr lang="ja-JP" altLang="en-US" sz="1200" dirty="0">
                          <a:solidFill>
                            <a:srgbClr val="324990"/>
                          </a:solidFill>
                          <a:latin typeface="Yu Gothic UI" panose="020B0500000000000000" pitchFamily="50" charset="-128"/>
                          <a:ea typeface="Yu Gothic UI" panose="020B0500000000000000" pitchFamily="50" charset="-128"/>
                        </a:rPr>
                        <a:t>年度マンション管理士試験において </a:t>
                      </a:r>
                      <a:r>
                        <a:rPr lang="ja-JP" altLang="en-US" sz="1200" b="1" dirty="0">
                          <a:solidFill>
                            <a:schemeClr val="accent6"/>
                          </a:solidFill>
                          <a:latin typeface="Yu Gothic UI" panose="020B0500000000000000" pitchFamily="50" charset="-128"/>
                          <a:ea typeface="Yu Gothic UI" panose="020B0500000000000000" pitchFamily="50" charset="-128"/>
                        </a:rPr>
                        <a:t>全国最高齢（</a:t>
                      </a:r>
                      <a:r>
                        <a:rPr lang="en-US" altLang="ja-JP" sz="1200" b="1" dirty="0">
                          <a:solidFill>
                            <a:schemeClr val="accent6"/>
                          </a:solidFill>
                          <a:latin typeface="Yu Gothic UI" panose="020B0500000000000000" pitchFamily="50" charset="-128"/>
                          <a:ea typeface="Yu Gothic UI" panose="020B0500000000000000" pitchFamily="50" charset="-128"/>
                        </a:rPr>
                        <a:t>76</a:t>
                      </a:r>
                      <a:r>
                        <a:rPr lang="ja-JP" altLang="en-US" sz="1200" b="1" dirty="0">
                          <a:solidFill>
                            <a:schemeClr val="accent6"/>
                          </a:solidFill>
                          <a:latin typeface="Yu Gothic UI" panose="020B0500000000000000" pitchFamily="50" charset="-128"/>
                          <a:ea typeface="Yu Gothic UI" panose="020B0500000000000000" pitchFamily="50" charset="-128"/>
                        </a:rPr>
                        <a:t>歳）の合格者を輩出！</a:t>
                      </a:r>
                    </a:p>
                    <a:p>
                      <a:pPr marL="360363" indent="-273050">
                        <a:lnSpc>
                          <a:spcPct val="150000"/>
                        </a:lnSpc>
                        <a:buClr>
                          <a:srgbClr val="324990"/>
                        </a:buClr>
                        <a:buFont typeface="Wingdings" panose="05000000000000000000" pitchFamily="2" charset="2"/>
                        <a:buChar char="l"/>
                      </a:pPr>
                      <a:r>
                        <a:rPr lang="ja-JP" altLang="en-US" sz="1200" dirty="0">
                          <a:solidFill>
                            <a:srgbClr val="324990"/>
                          </a:solidFill>
                          <a:latin typeface="Yu Gothic UI" panose="020B0500000000000000" pitchFamily="50" charset="-128"/>
                          <a:ea typeface="Yu Gothic UI" panose="020B0500000000000000" pitchFamily="50" charset="-128"/>
                        </a:rPr>
                        <a:t>令和</a:t>
                      </a:r>
                      <a:r>
                        <a:rPr lang="en-US" altLang="ja-JP" sz="1200" dirty="0">
                          <a:solidFill>
                            <a:srgbClr val="324990"/>
                          </a:solidFill>
                          <a:latin typeface="Yu Gothic UI" panose="020B0500000000000000" pitchFamily="50" charset="-128"/>
                          <a:ea typeface="Yu Gothic UI" panose="020B0500000000000000" pitchFamily="50" charset="-128"/>
                        </a:rPr>
                        <a:t>3</a:t>
                      </a:r>
                      <a:r>
                        <a:rPr lang="ja-JP" altLang="en-US" sz="1200" dirty="0">
                          <a:solidFill>
                            <a:srgbClr val="324990"/>
                          </a:solidFill>
                          <a:latin typeface="Yu Gothic UI" panose="020B0500000000000000" pitchFamily="50" charset="-128"/>
                          <a:ea typeface="Yu Gothic UI" panose="020B0500000000000000" pitchFamily="50" charset="-128"/>
                        </a:rPr>
                        <a:t>年度マンション管理士試験において  </a:t>
                      </a:r>
                      <a:r>
                        <a:rPr lang="ja-JP" altLang="en-US" sz="1200" b="1" dirty="0">
                          <a:solidFill>
                            <a:schemeClr val="accent6"/>
                          </a:solidFill>
                          <a:latin typeface="Yu Gothic UI" panose="020B0500000000000000" pitchFamily="50" charset="-128"/>
                          <a:ea typeface="Yu Gothic UI" panose="020B0500000000000000" pitchFamily="50" charset="-128"/>
                        </a:rPr>
                        <a:t>全国最高齢（</a:t>
                      </a:r>
                      <a:r>
                        <a:rPr lang="en-US" altLang="ja-JP" sz="1200" b="1" dirty="0">
                          <a:solidFill>
                            <a:schemeClr val="accent6"/>
                          </a:solidFill>
                          <a:latin typeface="Yu Gothic UI" panose="020B0500000000000000" pitchFamily="50" charset="-128"/>
                          <a:ea typeface="Yu Gothic UI" panose="020B0500000000000000" pitchFamily="50" charset="-128"/>
                        </a:rPr>
                        <a:t>82</a:t>
                      </a:r>
                      <a:r>
                        <a:rPr lang="ja-JP" altLang="en-US" sz="1200" b="1" dirty="0">
                          <a:solidFill>
                            <a:schemeClr val="accent6"/>
                          </a:solidFill>
                          <a:latin typeface="Yu Gothic UI" panose="020B0500000000000000" pitchFamily="50" charset="-128"/>
                          <a:ea typeface="Yu Gothic UI" panose="020B0500000000000000" pitchFamily="50" charset="-128"/>
                        </a:rPr>
                        <a:t>歳）の合格者を輩出！</a:t>
                      </a:r>
                    </a:p>
                    <a:p>
                      <a:pPr marL="360363" indent="-273050">
                        <a:lnSpc>
                          <a:spcPct val="150000"/>
                        </a:lnSpc>
                        <a:buClr>
                          <a:srgbClr val="324990"/>
                        </a:buClr>
                        <a:buFont typeface="Wingdings" panose="05000000000000000000" pitchFamily="2" charset="2"/>
                        <a:buChar char="l"/>
                      </a:pPr>
                      <a:r>
                        <a:rPr lang="ja-JP" altLang="en-US" sz="1200" dirty="0">
                          <a:solidFill>
                            <a:srgbClr val="324990"/>
                          </a:solidFill>
                          <a:latin typeface="Yu Gothic UI" panose="020B0500000000000000" pitchFamily="50" charset="-128"/>
                          <a:ea typeface="Yu Gothic UI" panose="020B0500000000000000" pitchFamily="50" charset="-128"/>
                        </a:rPr>
                        <a:t>大手管理会社研修において</a:t>
                      </a:r>
                      <a:r>
                        <a:rPr lang="ja-JP" altLang="en-US" sz="1200" b="1" dirty="0">
                          <a:solidFill>
                            <a:srgbClr val="F26B43"/>
                          </a:solidFill>
                          <a:latin typeface="Yu Gothic UI" panose="020B0500000000000000" pitchFamily="50" charset="-128"/>
                          <a:ea typeface="Yu Gothic UI" panose="020B0500000000000000" pitchFamily="50" charset="-128"/>
                        </a:rPr>
                        <a:t>　</a:t>
                      </a:r>
                      <a:r>
                        <a:rPr lang="en-US" altLang="ja-JP" sz="1200" b="1" dirty="0">
                          <a:solidFill>
                            <a:schemeClr val="accent6"/>
                          </a:solidFill>
                          <a:latin typeface="Yu Gothic UI" panose="020B0500000000000000" pitchFamily="50" charset="-128"/>
                          <a:ea typeface="Yu Gothic UI" panose="020B0500000000000000" pitchFamily="50" charset="-128"/>
                        </a:rPr>
                        <a:t>28</a:t>
                      </a:r>
                      <a:r>
                        <a:rPr lang="ja-JP" altLang="en-US" sz="1200" b="1" dirty="0">
                          <a:solidFill>
                            <a:schemeClr val="accent6"/>
                          </a:solidFill>
                          <a:latin typeface="Yu Gothic UI" panose="020B0500000000000000" pitchFamily="50" charset="-128"/>
                          <a:ea typeface="Yu Gothic UI" panose="020B0500000000000000" pitchFamily="50" charset="-128"/>
                        </a:rPr>
                        <a:t>名中</a:t>
                      </a:r>
                      <a:r>
                        <a:rPr lang="en-US" altLang="ja-JP" sz="1200" b="1" dirty="0">
                          <a:solidFill>
                            <a:schemeClr val="accent6"/>
                          </a:solidFill>
                          <a:latin typeface="Yu Gothic UI" panose="020B0500000000000000" pitchFamily="50" charset="-128"/>
                          <a:ea typeface="Yu Gothic UI" panose="020B0500000000000000" pitchFamily="50" charset="-128"/>
                        </a:rPr>
                        <a:t>9</a:t>
                      </a:r>
                      <a:r>
                        <a:rPr lang="ja-JP" altLang="en-US" sz="1200" b="1" dirty="0">
                          <a:solidFill>
                            <a:schemeClr val="accent6"/>
                          </a:solidFill>
                          <a:latin typeface="Yu Gothic UI" panose="020B0500000000000000" pitchFamily="50" charset="-128"/>
                          <a:ea typeface="Yu Gothic UI" panose="020B0500000000000000" pitchFamily="50" charset="-128"/>
                        </a:rPr>
                        <a:t>名が合格！</a:t>
                      </a:r>
                      <a:r>
                        <a:rPr lang="ja-JP" altLang="en-US" sz="1200" dirty="0">
                          <a:solidFill>
                            <a:srgbClr val="324990"/>
                          </a:solidFill>
                          <a:latin typeface="Yu Gothic UI" panose="020B0500000000000000" pitchFamily="50" charset="-128"/>
                          <a:ea typeface="Yu Gothic UI" panose="020B0500000000000000" pitchFamily="50" charset="-128"/>
                        </a:rPr>
                        <a:t>（合格率</a:t>
                      </a:r>
                      <a:r>
                        <a:rPr lang="en-US" altLang="ja-JP" sz="1200" dirty="0">
                          <a:solidFill>
                            <a:srgbClr val="324990"/>
                          </a:solidFill>
                          <a:latin typeface="Yu Gothic UI" panose="020B0500000000000000" pitchFamily="50" charset="-128"/>
                          <a:ea typeface="Yu Gothic UI" panose="020B0500000000000000" pitchFamily="50" charset="-128"/>
                        </a:rPr>
                        <a:t>32.1</a:t>
                      </a:r>
                      <a:r>
                        <a:rPr lang="ja-JP" altLang="en-US" sz="1200" dirty="0">
                          <a:solidFill>
                            <a:srgbClr val="324990"/>
                          </a:solidFill>
                          <a:latin typeface="Yu Gothic UI" panose="020B0500000000000000" pitchFamily="50" charset="-128"/>
                          <a:ea typeface="Yu Gothic UI" panose="020B0500000000000000" pitchFamily="50" charset="-128"/>
                        </a:rPr>
                        <a:t>％）</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73872872"/>
                  </a:ext>
                </a:extLst>
              </a:tr>
            </a:tbl>
          </a:graphicData>
        </a:graphic>
      </p:graphicFrame>
      <p:graphicFrame>
        <p:nvGraphicFramePr>
          <p:cNvPr id="10" name="グラフ 9">
            <a:extLst>
              <a:ext uri="{FF2B5EF4-FFF2-40B4-BE49-F238E27FC236}">
                <a16:creationId xmlns:a16="http://schemas.microsoft.com/office/drawing/2014/main" id="{7336641A-A67F-A956-8199-7CA44389358F}"/>
              </a:ext>
            </a:extLst>
          </p:cNvPr>
          <p:cNvGraphicFramePr>
            <a:graphicFrameLocks/>
          </p:cNvGraphicFramePr>
          <p:nvPr>
            <p:extLst>
              <p:ext uri="{D42A27DB-BD31-4B8C-83A1-F6EECF244321}">
                <p14:modId xmlns:p14="http://schemas.microsoft.com/office/powerpoint/2010/main" val="1077635971"/>
              </p:ext>
            </p:extLst>
          </p:nvPr>
        </p:nvGraphicFramePr>
        <p:xfrm>
          <a:off x="866257" y="971298"/>
          <a:ext cx="1769037" cy="23550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グラフ 12">
            <a:extLst>
              <a:ext uri="{FF2B5EF4-FFF2-40B4-BE49-F238E27FC236}">
                <a16:creationId xmlns:a16="http://schemas.microsoft.com/office/drawing/2014/main" id="{964E4407-D880-F473-93A4-8918F335D036}"/>
              </a:ext>
            </a:extLst>
          </p:cNvPr>
          <p:cNvGraphicFramePr>
            <a:graphicFrameLocks/>
          </p:cNvGraphicFramePr>
          <p:nvPr>
            <p:extLst>
              <p:ext uri="{D42A27DB-BD31-4B8C-83A1-F6EECF244321}">
                <p14:modId xmlns:p14="http://schemas.microsoft.com/office/powerpoint/2010/main" val="993939417"/>
              </p:ext>
            </p:extLst>
          </p:nvPr>
        </p:nvGraphicFramePr>
        <p:xfrm>
          <a:off x="2729999" y="971298"/>
          <a:ext cx="1769037" cy="2355082"/>
        </p:xfrm>
        <a:graphic>
          <a:graphicData uri="http://schemas.openxmlformats.org/drawingml/2006/chart">
            <c:chart xmlns:c="http://schemas.openxmlformats.org/drawingml/2006/chart" xmlns:r="http://schemas.openxmlformats.org/officeDocument/2006/relationships" r:id="rId4"/>
          </a:graphicData>
        </a:graphic>
      </p:graphicFrame>
      <p:sp>
        <p:nvSpPr>
          <p:cNvPr id="18" name="吹き出し: 角を丸めた四角形 17">
            <a:extLst>
              <a:ext uri="{FF2B5EF4-FFF2-40B4-BE49-F238E27FC236}">
                <a16:creationId xmlns:a16="http://schemas.microsoft.com/office/drawing/2014/main" id="{B9BAF90E-C24C-5DAC-0C88-88D5ACDDBDDC}"/>
              </a:ext>
            </a:extLst>
          </p:cNvPr>
          <p:cNvSpPr/>
          <p:nvPr/>
        </p:nvSpPr>
        <p:spPr>
          <a:xfrm>
            <a:off x="1607878" y="2032681"/>
            <a:ext cx="1027416" cy="506923"/>
          </a:xfrm>
          <a:prstGeom prst="wedgeRoundRectCallout">
            <a:avLst>
              <a:gd name="adj1" fmla="val -49333"/>
              <a:gd name="adj2" fmla="val -11477"/>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b="1" dirty="0">
                <a:solidFill>
                  <a:schemeClr val="bg1"/>
                </a:solidFill>
                <a:latin typeface="Yu Gothic UI" panose="020B0500000000000000" pitchFamily="50" charset="-128"/>
                <a:ea typeface="Yu Gothic UI" panose="020B0500000000000000" pitchFamily="50" charset="-128"/>
              </a:rPr>
              <a:t>6</a:t>
            </a:r>
            <a:r>
              <a:rPr kumimoji="1" lang="ja-JP" altLang="en-US" sz="1050" b="1" dirty="0">
                <a:solidFill>
                  <a:schemeClr val="bg1"/>
                </a:solidFill>
                <a:latin typeface="Yu Gothic UI" panose="020B0500000000000000" pitchFamily="50" charset="-128"/>
                <a:ea typeface="Yu Gothic UI" panose="020B0500000000000000" pitchFamily="50" charset="-128"/>
              </a:rPr>
              <a:t>名合格！</a:t>
            </a:r>
            <a:endParaRPr kumimoji="1" lang="en-US" altLang="ja-JP" sz="1050" b="1" dirty="0">
              <a:solidFill>
                <a:schemeClr val="bg1"/>
              </a:solidFill>
              <a:latin typeface="Yu Gothic UI" panose="020B0500000000000000" pitchFamily="50" charset="-128"/>
              <a:ea typeface="Yu Gothic UI" panose="020B0500000000000000" pitchFamily="50" charset="-128"/>
            </a:endParaRPr>
          </a:p>
          <a:p>
            <a:pPr algn="ctr"/>
            <a:r>
              <a:rPr kumimoji="1" lang="en-US" altLang="ja-JP" sz="1600" b="1" dirty="0">
                <a:solidFill>
                  <a:schemeClr val="bg1"/>
                </a:solidFill>
                <a:latin typeface="Yu Gothic UI" panose="020B0500000000000000" pitchFamily="50" charset="-128"/>
                <a:ea typeface="Yu Gothic UI" panose="020B0500000000000000" pitchFamily="50" charset="-128"/>
              </a:rPr>
              <a:t>86</a:t>
            </a:r>
            <a:r>
              <a:rPr kumimoji="1" lang="ja-JP" altLang="en-US" sz="1100" b="1" dirty="0">
                <a:solidFill>
                  <a:schemeClr val="bg1"/>
                </a:solidFill>
                <a:latin typeface="Yu Gothic UI" panose="020B0500000000000000" pitchFamily="50" charset="-128"/>
                <a:ea typeface="Yu Gothic UI" panose="020B0500000000000000" pitchFamily="50" charset="-128"/>
              </a:rPr>
              <a:t>％</a:t>
            </a:r>
            <a:endParaRPr kumimoji="1" lang="en-US" altLang="ja-JP" sz="1100" b="1" dirty="0">
              <a:solidFill>
                <a:schemeClr val="bg1"/>
              </a:solidFill>
              <a:latin typeface="Yu Gothic UI" panose="020B0500000000000000" pitchFamily="50" charset="-128"/>
              <a:ea typeface="Yu Gothic UI" panose="020B0500000000000000" pitchFamily="50" charset="-128"/>
            </a:endParaRPr>
          </a:p>
        </p:txBody>
      </p:sp>
      <p:sp>
        <p:nvSpPr>
          <p:cNvPr id="21" name="吹き出し: 角を丸めた四角形 20">
            <a:extLst>
              <a:ext uri="{FF2B5EF4-FFF2-40B4-BE49-F238E27FC236}">
                <a16:creationId xmlns:a16="http://schemas.microsoft.com/office/drawing/2014/main" id="{A6602FEB-9988-C3D4-EC3B-1D789133D32A}"/>
              </a:ext>
            </a:extLst>
          </p:cNvPr>
          <p:cNvSpPr/>
          <p:nvPr/>
        </p:nvSpPr>
        <p:spPr>
          <a:xfrm>
            <a:off x="3507826" y="2032681"/>
            <a:ext cx="991210" cy="603852"/>
          </a:xfrm>
          <a:prstGeom prst="wedgeRoundRectCallout">
            <a:avLst>
              <a:gd name="adj1" fmla="val -49333"/>
              <a:gd name="adj2" fmla="val -11477"/>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b="1" dirty="0">
                <a:solidFill>
                  <a:schemeClr val="bg1"/>
                </a:solidFill>
                <a:latin typeface="Yu Gothic UI" panose="020B0500000000000000" pitchFamily="50" charset="-128"/>
                <a:ea typeface="Yu Gothic UI" panose="020B0500000000000000" pitchFamily="50" charset="-128"/>
              </a:rPr>
              <a:t>19</a:t>
            </a:r>
            <a:r>
              <a:rPr kumimoji="1" lang="ja-JP" altLang="en-US" sz="1050" b="1" dirty="0">
                <a:solidFill>
                  <a:schemeClr val="bg1"/>
                </a:solidFill>
                <a:latin typeface="Yu Gothic UI" panose="020B0500000000000000" pitchFamily="50" charset="-128"/>
                <a:ea typeface="Yu Gothic UI" panose="020B0500000000000000" pitchFamily="50" charset="-128"/>
              </a:rPr>
              <a:t>名合格！</a:t>
            </a:r>
            <a:endParaRPr kumimoji="1" lang="en-US" altLang="ja-JP" sz="1050" b="1" dirty="0">
              <a:solidFill>
                <a:schemeClr val="bg1"/>
              </a:solidFill>
              <a:latin typeface="Yu Gothic UI" panose="020B0500000000000000" pitchFamily="50" charset="-128"/>
              <a:ea typeface="Yu Gothic UI" panose="020B0500000000000000" pitchFamily="50" charset="-128"/>
            </a:endParaRPr>
          </a:p>
          <a:p>
            <a:pPr algn="ctr"/>
            <a:r>
              <a:rPr kumimoji="1" lang="en-US" altLang="ja-JP" sz="1600" b="1" dirty="0">
                <a:solidFill>
                  <a:schemeClr val="bg1"/>
                </a:solidFill>
                <a:latin typeface="Yu Gothic UI" panose="020B0500000000000000" pitchFamily="50" charset="-128"/>
                <a:ea typeface="Yu Gothic UI" panose="020B0500000000000000" pitchFamily="50" charset="-128"/>
              </a:rPr>
              <a:t>58</a:t>
            </a:r>
            <a:r>
              <a:rPr kumimoji="1" lang="ja-JP" altLang="en-US" sz="1100" b="1" dirty="0">
                <a:solidFill>
                  <a:schemeClr val="bg1"/>
                </a:solidFill>
                <a:latin typeface="Yu Gothic UI" panose="020B0500000000000000" pitchFamily="50" charset="-128"/>
                <a:ea typeface="Yu Gothic UI" panose="020B0500000000000000" pitchFamily="50" charset="-128"/>
              </a:rPr>
              <a:t>％</a:t>
            </a:r>
            <a:endParaRPr kumimoji="1" lang="en-US" altLang="ja-JP" sz="1100" b="1" dirty="0">
              <a:solidFill>
                <a:schemeClr val="bg1"/>
              </a:solidFill>
              <a:latin typeface="Yu Gothic UI" panose="020B0500000000000000" pitchFamily="50" charset="-128"/>
              <a:ea typeface="Yu Gothic UI" panose="020B0500000000000000" pitchFamily="50" charset="-128"/>
            </a:endParaRPr>
          </a:p>
        </p:txBody>
      </p:sp>
      <p:graphicFrame>
        <p:nvGraphicFramePr>
          <p:cNvPr id="23" name="グラフ 22">
            <a:extLst>
              <a:ext uri="{FF2B5EF4-FFF2-40B4-BE49-F238E27FC236}">
                <a16:creationId xmlns:a16="http://schemas.microsoft.com/office/drawing/2014/main" id="{72389B92-2AAA-2770-D37A-8D22D459C530}"/>
              </a:ext>
            </a:extLst>
          </p:cNvPr>
          <p:cNvGraphicFramePr>
            <a:graphicFrameLocks/>
          </p:cNvGraphicFramePr>
          <p:nvPr>
            <p:extLst>
              <p:ext uri="{D42A27DB-BD31-4B8C-83A1-F6EECF244321}">
                <p14:modId xmlns:p14="http://schemas.microsoft.com/office/powerpoint/2010/main" val="1166951588"/>
              </p:ext>
            </p:extLst>
          </p:nvPr>
        </p:nvGraphicFramePr>
        <p:xfrm>
          <a:off x="4643461" y="971298"/>
          <a:ext cx="1769037" cy="235508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グラフ 23">
            <a:extLst>
              <a:ext uri="{FF2B5EF4-FFF2-40B4-BE49-F238E27FC236}">
                <a16:creationId xmlns:a16="http://schemas.microsoft.com/office/drawing/2014/main" id="{EBBE5CCC-D49D-A45E-7F8A-9390BD57481A}"/>
              </a:ext>
            </a:extLst>
          </p:cNvPr>
          <p:cNvGraphicFramePr>
            <a:graphicFrameLocks/>
          </p:cNvGraphicFramePr>
          <p:nvPr>
            <p:extLst>
              <p:ext uri="{D42A27DB-BD31-4B8C-83A1-F6EECF244321}">
                <p14:modId xmlns:p14="http://schemas.microsoft.com/office/powerpoint/2010/main" val="1556177947"/>
              </p:ext>
            </p:extLst>
          </p:nvPr>
        </p:nvGraphicFramePr>
        <p:xfrm>
          <a:off x="6526443" y="971298"/>
          <a:ext cx="1769037" cy="2355082"/>
        </p:xfrm>
        <a:graphic>
          <a:graphicData uri="http://schemas.openxmlformats.org/drawingml/2006/chart">
            <c:chart xmlns:c="http://schemas.openxmlformats.org/drawingml/2006/chart" xmlns:r="http://schemas.openxmlformats.org/officeDocument/2006/relationships" r:id="rId6"/>
          </a:graphicData>
        </a:graphic>
      </p:graphicFrame>
      <p:sp>
        <p:nvSpPr>
          <p:cNvPr id="25" name="吹き出し: 角を丸めた四角形 24">
            <a:extLst>
              <a:ext uri="{FF2B5EF4-FFF2-40B4-BE49-F238E27FC236}">
                <a16:creationId xmlns:a16="http://schemas.microsoft.com/office/drawing/2014/main" id="{E40E4EDA-C92C-46A6-9C6B-F87DB08EB960}"/>
              </a:ext>
            </a:extLst>
          </p:cNvPr>
          <p:cNvSpPr/>
          <p:nvPr/>
        </p:nvSpPr>
        <p:spPr>
          <a:xfrm>
            <a:off x="5404495" y="2032679"/>
            <a:ext cx="1027416" cy="506923"/>
          </a:xfrm>
          <a:prstGeom prst="wedgeRoundRectCallout">
            <a:avLst>
              <a:gd name="adj1" fmla="val -49333"/>
              <a:gd name="adj2" fmla="val -11477"/>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b="1" dirty="0">
                <a:solidFill>
                  <a:schemeClr val="bg1"/>
                </a:solidFill>
                <a:latin typeface="Yu Gothic UI" panose="020B0500000000000000" pitchFamily="50" charset="-128"/>
                <a:ea typeface="Yu Gothic UI" panose="020B0500000000000000" pitchFamily="50" charset="-128"/>
              </a:rPr>
              <a:t>21</a:t>
            </a:r>
            <a:r>
              <a:rPr kumimoji="1" lang="ja-JP" altLang="en-US" sz="1050" b="1" dirty="0">
                <a:solidFill>
                  <a:schemeClr val="bg1"/>
                </a:solidFill>
                <a:latin typeface="Yu Gothic UI" panose="020B0500000000000000" pitchFamily="50" charset="-128"/>
                <a:ea typeface="Yu Gothic UI" panose="020B0500000000000000" pitchFamily="50" charset="-128"/>
              </a:rPr>
              <a:t>名合格！</a:t>
            </a:r>
            <a:endParaRPr kumimoji="1" lang="en-US" altLang="ja-JP" sz="1050" b="1" dirty="0">
              <a:solidFill>
                <a:schemeClr val="bg1"/>
              </a:solidFill>
              <a:latin typeface="Yu Gothic UI" panose="020B0500000000000000" pitchFamily="50" charset="-128"/>
              <a:ea typeface="Yu Gothic UI" panose="020B0500000000000000" pitchFamily="50" charset="-128"/>
            </a:endParaRPr>
          </a:p>
          <a:p>
            <a:pPr algn="ctr"/>
            <a:r>
              <a:rPr kumimoji="1" lang="en-US" altLang="ja-JP" sz="1600" b="1" dirty="0">
                <a:solidFill>
                  <a:schemeClr val="bg1"/>
                </a:solidFill>
                <a:latin typeface="Yu Gothic UI" panose="020B0500000000000000" pitchFamily="50" charset="-128"/>
                <a:ea typeface="Yu Gothic UI" panose="020B0500000000000000" pitchFamily="50" charset="-128"/>
              </a:rPr>
              <a:t>47</a:t>
            </a:r>
            <a:r>
              <a:rPr kumimoji="1" lang="ja-JP" altLang="en-US" sz="1100" b="1" dirty="0">
                <a:solidFill>
                  <a:schemeClr val="bg1"/>
                </a:solidFill>
                <a:latin typeface="Yu Gothic UI" panose="020B0500000000000000" pitchFamily="50" charset="-128"/>
                <a:ea typeface="Yu Gothic UI" panose="020B0500000000000000" pitchFamily="50" charset="-128"/>
              </a:rPr>
              <a:t>％</a:t>
            </a:r>
            <a:endParaRPr kumimoji="1" lang="en-US" altLang="ja-JP" sz="1100" b="1" dirty="0">
              <a:solidFill>
                <a:schemeClr val="bg1"/>
              </a:solidFill>
              <a:latin typeface="Yu Gothic UI" panose="020B0500000000000000" pitchFamily="50" charset="-128"/>
              <a:ea typeface="Yu Gothic UI" panose="020B0500000000000000" pitchFamily="50" charset="-128"/>
            </a:endParaRPr>
          </a:p>
        </p:txBody>
      </p:sp>
      <p:sp>
        <p:nvSpPr>
          <p:cNvPr id="26" name="吹き出し: 角を丸めた四角形 25">
            <a:extLst>
              <a:ext uri="{FF2B5EF4-FFF2-40B4-BE49-F238E27FC236}">
                <a16:creationId xmlns:a16="http://schemas.microsoft.com/office/drawing/2014/main" id="{89A26E4A-134A-29C3-98DD-3598DDB6ABFE}"/>
              </a:ext>
            </a:extLst>
          </p:cNvPr>
          <p:cNvSpPr/>
          <p:nvPr/>
        </p:nvSpPr>
        <p:spPr>
          <a:xfrm>
            <a:off x="7330527" y="2032679"/>
            <a:ext cx="926128" cy="506923"/>
          </a:xfrm>
          <a:prstGeom prst="wedgeRoundRectCallout">
            <a:avLst>
              <a:gd name="adj1" fmla="val -49333"/>
              <a:gd name="adj2" fmla="val -11477"/>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b="1" dirty="0">
                <a:solidFill>
                  <a:schemeClr val="bg1"/>
                </a:solidFill>
                <a:latin typeface="Yu Gothic UI" panose="020B0500000000000000" pitchFamily="50" charset="-128"/>
                <a:ea typeface="Yu Gothic UI" panose="020B0500000000000000" pitchFamily="50" charset="-128"/>
              </a:rPr>
              <a:t>16</a:t>
            </a:r>
            <a:r>
              <a:rPr kumimoji="1" lang="ja-JP" altLang="en-US" sz="1050" b="1" dirty="0">
                <a:solidFill>
                  <a:schemeClr val="bg1"/>
                </a:solidFill>
                <a:latin typeface="Yu Gothic UI" panose="020B0500000000000000" pitchFamily="50" charset="-128"/>
                <a:ea typeface="Yu Gothic UI" panose="020B0500000000000000" pitchFamily="50" charset="-128"/>
              </a:rPr>
              <a:t>名合格！</a:t>
            </a:r>
            <a:endParaRPr kumimoji="1" lang="en-US" altLang="ja-JP" sz="1050" b="1" dirty="0">
              <a:solidFill>
                <a:schemeClr val="bg1"/>
              </a:solidFill>
              <a:latin typeface="Yu Gothic UI" panose="020B0500000000000000" pitchFamily="50" charset="-128"/>
              <a:ea typeface="Yu Gothic UI" panose="020B0500000000000000" pitchFamily="50" charset="-128"/>
            </a:endParaRPr>
          </a:p>
          <a:p>
            <a:pPr algn="ctr"/>
            <a:r>
              <a:rPr kumimoji="1" lang="en-US" altLang="ja-JP" sz="1600" b="1" dirty="0">
                <a:solidFill>
                  <a:schemeClr val="bg1"/>
                </a:solidFill>
                <a:latin typeface="Yu Gothic UI" panose="020B0500000000000000" pitchFamily="50" charset="-128"/>
                <a:ea typeface="Yu Gothic UI" panose="020B0500000000000000" pitchFamily="50" charset="-128"/>
              </a:rPr>
              <a:t>46</a:t>
            </a:r>
            <a:r>
              <a:rPr kumimoji="1" lang="ja-JP" altLang="en-US" sz="1100" b="1" dirty="0">
                <a:solidFill>
                  <a:schemeClr val="bg1"/>
                </a:solidFill>
                <a:latin typeface="Yu Gothic UI" panose="020B0500000000000000" pitchFamily="50" charset="-128"/>
                <a:ea typeface="Yu Gothic UI" panose="020B0500000000000000" pitchFamily="50" charset="-128"/>
              </a:rPr>
              <a:t>％</a:t>
            </a:r>
            <a:endParaRPr kumimoji="1" lang="en-US" altLang="ja-JP" sz="1100" b="1" dirty="0">
              <a:solidFill>
                <a:schemeClr val="bg1"/>
              </a:solidFill>
              <a:latin typeface="Yu Gothic UI" panose="020B0500000000000000" pitchFamily="50" charset="-128"/>
              <a:ea typeface="Yu Gothic UI" panose="020B0500000000000000" pitchFamily="50" charset="-128"/>
            </a:endParaRPr>
          </a:p>
        </p:txBody>
      </p:sp>
      <p:sp>
        <p:nvSpPr>
          <p:cNvPr id="27" name="テキスト ボックス 26">
            <a:extLst>
              <a:ext uri="{FF2B5EF4-FFF2-40B4-BE49-F238E27FC236}">
                <a16:creationId xmlns:a16="http://schemas.microsoft.com/office/drawing/2014/main" id="{D5565C26-4AEC-9DA6-BE85-113EA4BE088C}"/>
              </a:ext>
            </a:extLst>
          </p:cNvPr>
          <p:cNvSpPr txBox="1"/>
          <p:nvPr/>
        </p:nvSpPr>
        <p:spPr>
          <a:xfrm>
            <a:off x="792163" y="3349582"/>
            <a:ext cx="6065837" cy="261610"/>
          </a:xfrm>
          <a:prstGeom prst="rect">
            <a:avLst/>
          </a:prstGeom>
          <a:noFill/>
        </p:spPr>
        <p:txBody>
          <a:bodyPr wrap="square">
            <a:spAutoFit/>
          </a:bodyPr>
          <a:lstStyle/>
          <a:p>
            <a:r>
              <a:rPr kumimoji="1" lang="ja-JP" altLang="en-US" sz="1100" b="1" dirty="0">
                <a:solidFill>
                  <a:schemeClr val="bg1"/>
                </a:solidFill>
                <a:latin typeface="Yu Gothic UI" panose="020B0500000000000000" pitchFamily="50" charset="-128"/>
                <a:ea typeface="Yu Gothic UI" panose="020B0500000000000000" pitchFamily="50" charset="-128"/>
              </a:rPr>
              <a:t>マンション管理士</a:t>
            </a:r>
            <a:endParaRPr lang="en-US" altLang="ja-JP" sz="1100" b="1" dirty="0">
              <a:solidFill>
                <a:schemeClr val="bg1"/>
              </a:solidFill>
              <a:latin typeface="Yu Gothic UI" panose="020B0500000000000000" pitchFamily="50" charset="-128"/>
              <a:ea typeface="Yu Gothic UI" panose="020B0500000000000000" pitchFamily="50" charset="-128"/>
            </a:endParaRPr>
          </a:p>
        </p:txBody>
      </p:sp>
      <p:pic>
        <p:nvPicPr>
          <p:cNvPr id="29" name="図 28" descr="アイコン&#10;&#10;自動的に生成された説明">
            <a:extLst>
              <a:ext uri="{FF2B5EF4-FFF2-40B4-BE49-F238E27FC236}">
                <a16:creationId xmlns:a16="http://schemas.microsoft.com/office/drawing/2014/main" id="{8A040A51-E7D5-4132-A7A4-B3F1D5A9438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869184" y="1598904"/>
            <a:ext cx="416572" cy="416572"/>
          </a:xfrm>
          <a:prstGeom prst="rect">
            <a:avLst/>
          </a:prstGeom>
        </p:spPr>
      </p:pic>
      <p:pic>
        <p:nvPicPr>
          <p:cNvPr id="30" name="図 29" descr="アイコン&#10;&#10;自動的に生成された説明">
            <a:extLst>
              <a:ext uri="{FF2B5EF4-FFF2-40B4-BE49-F238E27FC236}">
                <a16:creationId xmlns:a16="http://schemas.microsoft.com/office/drawing/2014/main" id="{963EC5B2-35D7-4C77-EE02-F03B4666D5F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731371" y="1598904"/>
            <a:ext cx="416572" cy="416572"/>
          </a:xfrm>
          <a:prstGeom prst="rect">
            <a:avLst/>
          </a:prstGeom>
        </p:spPr>
      </p:pic>
      <p:pic>
        <p:nvPicPr>
          <p:cNvPr id="31" name="図 30" descr="アイコン&#10;&#10;自動的に生成された説明">
            <a:extLst>
              <a:ext uri="{FF2B5EF4-FFF2-40B4-BE49-F238E27FC236}">
                <a16:creationId xmlns:a16="http://schemas.microsoft.com/office/drawing/2014/main" id="{F3E06533-826E-1E92-AF9D-5D657A9D260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643278" y="1598904"/>
            <a:ext cx="416572" cy="416572"/>
          </a:xfrm>
          <a:prstGeom prst="rect">
            <a:avLst/>
          </a:prstGeom>
        </p:spPr>
      </p:pic>
      <p:pic>
        <p:nvPicPr>
          <p:cNvPr id="32" name="図 31" descr="アイコン&#10;&#10;自動的に生成された説明">
            <a:extLst>
              <a:ext uri="{FF2B5EF4-FFF2-40B4-BE49-F238E27FC236}">
                <a16:creationId xmlns:a16="http://schemas.microsoft.com/office/drawing/2014/main" id="{8E2C3BB8-C37D-E1CF-D46A-85E6D048D11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524704" y="1598904"/>
            <a:ext cx="416572" cy="416572"/>
          </a:xfrm>
          <a:prstGeom prst="rect">
            <a:avLst/>
          </a:prstGeom>
        </p:spPr>
      </p:pic>
      <p:graphicFrame>
        <p:nvGraphicFramePr>
          <p:cNvPr id="4" name="表 5">
            <a:extLst>
              <a:ext uri="{FF2B5EF4-FFF2-40B4-BE49-F238E27FC236}">
                <a16:creationId xmlns:a16="http://schemas.microsoft.com/office/drawing/2014/main" id="{06A08CE8-4624-DACA-8B19-E9755561D59E}"/>
              </a:ext>
            </a:extLst>
          </p:cNvPr>
          <p:cNvGraphicFramePr>
            <a:graphicFrameLocks noGrp="1"/>
          </p:cNvGraphicFramePr>
          <p:nvPr>
            <p:extLst>
              <p:ext uri="{D42A27DB-BD31-4B8C-83A1-F6EECF244321}">
                <p14:modId xmlns:p14="http://schemas.microsoft.com/office/powerpoint/2010/main" val="138027206"/>
              </p:ext>
            </p:extLst>
          </p:nvPr>
        </p:nvGraphicFramePr>
        <p:xfrm>
          <a:off x="797402" y="2847868"/>
          <a:ext cx="7549196" cy="370840"/>
        </p:xfrm>
        <a:graphic>
          <a:graphicData uri="http://schemas.openxmlformats.org/drawingml/2006/table">
            <a:tbl>
              <a:tblPr firstRow="1" bandRow="1">
                <a:tableStyleId>{CD833EE7-99D0-4BB9-8DA2-425D41B85507}</a:tableStyleId>
              </a:tblPr>
              <a:tblGrid>
                <a:gridCol w="1887299">
                  <a:extLst>
                    <a:ext uri="{9D8B030D-6E8A-4147-A177-3AD203B41FA5}">
                      <a16:colId xmlns:a16="http://schemas.microsoft.com/office/drawing/2014/main" val="2741775197"/>
                    </a:ext>
                  </a:extLst>
                </a:gridCol>
                <a:gridCol w="1887299">
                  <a:extLst>
                    <a:ext uri="{9D8B030D-6E8A-4147-A177-3AD203B41FA5}">
                      <a16:colId xmlns:a16="http://schemas.microsoft.com/office/drawing/2014/main" val="3284336428"/>
                    </a:ext>
                  </a:extLst>
                </a:gridCol>
                <a:gridCol w="1887299">
                  <a:extLst>
                    <a:ext uri="{9D8B030D-6E8A-4147-A177-3AD203B41FA5}">
                      <a16:colId xmlns:a16="http://schemas.microsoft.com/office/drawing/2014/main" val="2019403488"/>
                    </a:ext>
                  </a:extLst>
                </a:gridCol>
                <a:gridCol w="1887299">
                  <a:extLst>
                    <a:ext uri="{9D8B030D-6E8A-4147-A177-3AD203B41FA5}">
                      <a16:colId xmlns:a16="http://schemas.microsoft.com/office/drawing/2014/main" val="317019933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900" b="0" i="0" u="none" strike="noStrike" kern="0" cap="none" spc="0" normalizeH="0" baseline="0" noProof="0" dirty="0">
                          <a:ln>
                            <a:noFill/>
                          </a:ln>
                          <a:solidFill>
                            <a:srgbClr val="FFFFFF"/>
                          </a:solidFill>
                          <a:effectLst/>
                          <a:uLnTx/>
                          <a:uFillTx/>
                          <a:latin typeface="Arial"/>
                          <a:cs typeface="Arial"/>
                          <a:sym typeface="Arial"/>
                        </a:rPr>
                        <a:t>大手管理会社 </a:t>
                      </a:r>
                      <a:r>
                        <a:rPr kumimoji="1" lang="en-US" altLang="ja-JP" sz="900" b="0" i="0" u="none" strike="noStrike" kern="0" cap="none" spc="0" normalizeH="0" baseline="0" noProof="0" dirty="0">
                          <a:ln>
                            <a:noFill/>
                          </a:ln>
                          <a:solidFill>
                            <a:srgbClr val="FFFFFF"/>
                          </a:solidFill>
                          <a:effectLst/>
                          <a:uLnTx/>
                          <a:uFillTx/>
                          <a:latin typeface="Arial"/>
                          <a:cs typeface="Arial"/>
                          <a:sym typeface="Arial"/>
                        </a:rPr>
                        <a:t>A</a:t>
                      </a:r>
                      <a:r>
                        <a:rPr kumimoji="1" lang="ja-JP" altLang="en-US" sz="900" b="0" i="0" u="none" strike="noStrike" kern="0" cap="none" spc="0" normalizeH="0" baseline="0" noProof="0" dirty="0">
                          <a:ln>
                            <a:noFill/>
                          </a:ln>
                          <a:solidFill>
                            <a:srgbClr val="FFFFFF"/>
                          </a:solidFill>
                          <a:effectLst/>
                          <a:uLnTx/>
                          <a:uFillTx/>
                          <a:latin typeface="Arial"/>
                          <a:cs typeface="Arial"/>
                          <a:sym typeface="Arial"/>
                        </a:rPr>
                        <a:t>社</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900" b="0" i="0" u="none" strike="noStrike" kern="0" cap="none" spc="0" normalizeH="0" baseline="0" noProof="0" dirty="0">
                          <a:ln>
                            <a:noFill/>
                          </a:ln>
                          <a:solidFill>
                            <a:srgbClr val="FFFFFF"/>
                          </a:solidFill>
                          <a:effectLst/>
                          <a:uLnTx/>
                          <a:uFillTx/>
                          <a:latin typeface="Arial"/>
                          <a:cs typeface="Arial"/>
                          <a:sym typeface="Arial"/>
                        </a:rPr>
                        <a:t>大手管理会社 </a:t>
                      </a:r>
                      <a:r>
                        <a:rPr kumimoji="1" lang="en-US" altLang="ja-JP" sz="900" b="0" i="0" u="none" strike="noStrike" kern="0" cap="none" spc="0" normalizeH="0" baseline="0" noProof="0" dirty="0">
                          <a:ln>
                            <a:noFill/>
                          </a:ln>
                          <a:solidFill>
                            <a:srgbClr val="FFFFFF"/>
                          </a:solidFill>
                          <a:effectLst/>
                          <a:uLnTx/>
                          <a:uFillTx/>
                          <a:latin typeface="Arial"/>
                          <a:cs typeface="Arial"/>
                          <a:sym typeface="Arial"/>
                        </a:rPr>
                        <a:t>B</a:t>
                      </a:r>
                      <a:r>
                        <a:rPr kumimoji="1" lang="ja-JP" altLang="en-US" sz="900" b="0" i="0" u="none" strike="noStrike" kern="0" cap="none" spc="0" normalizeH="0" baseline="0" noProof="0" dirty="0">
                          <a:ln>
                            <a:noFill/>
                          </a:ln>
                          <a:solidFill>
                            <a:srgbClr val="FFFFFF"/>
                          </a:solidFill>
                          <a:effectLst/>
                          <a:uLnTx/>
                          <a:uFillTx/>
                          <a:latin typeface="Arial"/>
                          <a:cs typeface="Arial"/>
                          <a:sym typeface="Arial"/>
                        </a:rPr>
                        <a:t>社</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900" b="0" i="0" u="none" strike="noStrike" kern="0" cap="none" spc="0" normalizeH="0" baseline="0" noProof="0" dirty="0">
                          <a:ln>
                            <a:noFill/>
                          </a:ln>
                          <a:solidFill>
                            <a:srgbClr val="FFFFFF"/>
                          </a:solidFill>
                          <a:effectLst/>
                          <a:uLnTx/>
                          <a:uFillTx/>
                          <a:latin typeface="Arial"/>
                          <a:cs typeface="Arial"/>
                          <a:sym typeface="Arial"/>
                        </a:rPr>
                        <a:t>大手管理会社 </a:t>
                      </a:r>
                      <a:r>
                        <a:rPr kumimoji="1" lang="en-US" altLang="ja-JP" sz="900" b="0" i="0" u="none" strike="noStrike" kern="0" cap="none" spc="0" normalizeH="0" baseline="0" noProof="0" dirty="0">
                          <a:ln>
                            <a:noFill/>
                          </a:ln>
                          <a:solidFill>
                            <a:srgbClr val="FFFFFF"/>
                          </a:solidFill>
                          <a:effectLst/>
                          <a:uLnTx/>
                          <a:uFillTx/>
                          <a:latin typeface="Arial"/>
                          <a:cs typeface="Arial"/>
                          <a:sym typeface="Arial"/>
                        </a:rPr>
                        <a:t>C</a:t>
                      </a:r>
                      <a:r>
                        <a:rPr kumimoji="1" lang="ja-JP" altLang="en-US" sz="900" b="0" i="0" u="none" strike="noStrike" kern="0" cap="none" spc="0" normalizeH="0" baseline="0" noProof="0" dirty="0">
                          <a:ln>
                            <a:noFill/>
                          </a:ln>
                          <a:solidFill>
                            <a:srgbClr val="FFFFFF"/>
                          </a:solidFill>
                          <a:effectLst/>
                          <a:uLnTx/>
                          <a:uFillTx/>
                          <a:latin typeface="Arial"/>
                          <a:cs typeface="Arial"/>
                          <a:sym typeface="Arial"/>
                        </a:rPr>
                        <a:t>社</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900" b="0" i="0" u="none" strike="noStrike" kern="0" cap="none" spc="0" normalizeH="0" baseline="0" noProof="0" dirty="0">
                          <a:ln>
                            <a:noFill/>
                          </a:ln>
                          <a:solidFill>
                            <a:srgbClr val="FFFFFF"/>
                          </a:solidFill>
                          <a:effectLst/>
                          <a:uLnTx/>
                          <a:uFillTx/>
                          <a:latin typeface="Arial"/>
                          <a:cs typeface="Arial"/>
                          <a:sym typeface="Arial"/>
                        </a:rPr>
                        <a:t>大手管理会社 </a:t>
                      </a:r>
                      <a:r>
                        <a:rPr kumimoji="1" lang="en-US" altLang="ja-JP" sz="900" b="0" i="0" u="none" strike="noStrike" kern="0" cap="none" spc="0" normalizeH="0" baseline="0" noProof="0" dirty="0">
                          <a:ln>
                            <a:noFill/>
                          </a:ln>
                          <a:solidFill>
                            <a:srgbClr val="FFFFFF"/>
                          </a:solidFill>
                          <a:effectLst/>
                          <a:uLnTx/>
                          <a:uFillTx/>
                          <a:latin typeface="Arial"/>
                          <a:cs typeface="Arial"/>
                          <a:sym typeface="Arial"/>
                        </a:rPr>
                        <a:t>D</a:t>
                      </a:r>
                      <a:r>
                        <a:rPr kumimoji="1" lang="ja-JP" altLang="en-US" sz="900" b="0" i="0" u="none" strike="noStrike" kern="0" cap="none" spc="0" normalizeH="0" baseline="0" noProof="0" dirty="0">
                          <a:ln>
                            <a:noFill/>
                          </a:ln>
                          <a:solidFill>
                            <a:srgbClr val="FFFFFF"/>
                          </a:solidFill>
                          <a:effectLst/>
                          <a:uLnTx/>
                          <a:uFillTx/>
                          <a:latin typeface="Arial"/>
                          <a:cs typeface="Arial"/>
                          <a:sym typeface="Arial"/>
                        </a:rPr>
                        <a:t>社</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821497882"/>
                  </a:ext>
                </a:extLst>
              </a:tr>
            </a:tbl>
          </a:graphicData>
        </a:graphic>
      </p:graphicFrame>
      <p:sp>
        <p:nvSpPr>
          <p:cNvPr id="7" name="テキスト ボックス 6">
            <a:extLst>
              <a:ext uri="{FF2B5EF4-FFF2-40B4-BE49-F238E27FC236}">
                <a16:creationId xmlns:a16="http://schemas.microsoft.com/office/drawing/2014/main" id="{C8F70E9D-A1CA-68B5-0651-546FE6C6EFA3}"/>
              </a:ext>
            </a:extLst>
          </p:cNvPr>
          <p:cNvSpPr txBox="1"/>
          <p:nvPr/>
        </p:nvSpPr>
        <p:spPr>
          <a:xfrm>
            <a:off x="807403" y="988677"/>
            <a:ext cx="6065837" cy="261610"/>
          </a:xfrm>
          <a:prstGeom prst="rect">
            <a:avLst/>
          </a:prstGeom>
          <a:noFill/>
        </p:spPr>
        <p:txBody>
          <a:bodyPr wrap="square">
            <a:spAutoFit/>
          </a:bodyPr>
          <a:lstStyle/>
          <a:p>
            <a:r>
              <a:rPr kumimoji="1" lang="ja-JP" altLang="en-US" sz="1100" b="1" dirty="0">
                <a:solidFill>
                  <a:schemeClr val="bg1"/>
                </a:solidFill>
                <a:latin typeface="Yu Gothic UI" panose="020B0500000000000000" pitchFamily="50" charset="-128"/>
                <a:ea typeface="Yu Gothic UI" panose="020B0500000000000000" pitchFamily="50" charset="-128"/>
              </a:rPr>
              <a:t>管理業務主任者</a:t>
            </a:r>
            <a:endParaRPr lang="en-US" altLang="ja-JP" sz="1100" b="1" dirty="0">
              <a:solidFill>
                <a:schemeClr val="bg1"/>
              </a:solidFill>
              <a:latin typeface="Yu Gothic UI" panose="020B0500000000000000" pitchFamily="50" charset="-128"/>
              <a:ea typeface="Yu Gothic UI" panose="020B0500000000000000" pitchFamily="50" charset="-128"/>
            </a:endParaRPr>
          </a:p>
        </p:txBody>
      </p:sp>
      <p:sp>
        <p:nvSpPr>
          <p:cNvPr id="6" name="スライド番号プレースホルダー 3">
            <a:extLst>
              <a:ext uri="{FF2B5EF4-FFF2-40B4-BE49-F238E27FC236}">
                <a16:creationId xmlns:a16="http://schemas.microsoft.com/office/drawing/2014/main" id="{3255C04C-ABF4-EF3E-A607-0F59AB87EA97}"/>
              </a:ext>
            </a:extLst>
          </p:cNvPr>
          <p:cNvSpPr txBox="1">
            <a:spLocks/>
          </p:cNvSpPr>
          <p:nvPr/>
        </p:nvSpPr>
        <p:spPr>
          <a:xfrm>
            <a:off x="8893174" y="4911725"/>
            <a:ext cx="250825" cy="231775"/>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41D8CC4-3064-45AA-8B8F-2DE744D69982}" type="slidenum">
              <a:rPr kumimoji="1" lang="ja-JP" altLang="en-US" sz="900" b="1" smtClean="0">
                <a:solidFill>
                  <a:schemeClr val="bg1"/>
                </a:solidFill>
              </a:rPr>
              <a:pPr algn="ctr"/>
              <a:t>15</a:t>
            </a:fld>
            <a:endParaRPr kumimoji="1" lang="ja-JP" altLang="en-US" sz="900" b="1">
              <a:solidFill>
                <a:schemeClr val="bg1"/>
              </a:solidFill>
            </a:endParaRPr>
          </a:p>
        </p:txBody>
      </p:sp>
    </p:spTree>
    <p:extLst>
      <p:ext uri="{BB962C8B-B14F-4D97-AF65-F5344CB8AC3E}">
        <p14:creationId xmlns:p14="http://schemas.microsoft.com/office/powerpoint/2010/main" val="1605485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E11691-F0E7-8DD5-5D64-AC2B61F8C021}"/>
              </a:ext>
            </a:extLst>
          </p:cNvPr>
          <p:cNvSpPr>
            <a:spLocks noGrp="1"/>
          </p:cNvSpPr>
          <p:nvPr>
            <p:ph type="title"/>
          </p:nvPr>
        </p:nvSpPr>
        <p:spPr/>
        <p:txBody>
          <a:bodyPr/>
          <a:lstStyle/>
          <a:p>
            <a:r>
              <a:rPr kumimoji="1" lang="ja-JP" altLang="en-US" dirty="0"/>
              <a:t>合格者の声 （</a:t>
            </a:r>
            <a:r>
              <a:rPr kumimoji="1" lang="en-US" altLang="ja-JP" dirty="0"/>
              <a:t>1/2</a:t>
            </a:r>
            <a:r>
              <a:rPr kumimoji="1" lang="ja-JP" altLang="en-US" dirty="0"/>
              <a:t>）</a:t>
            </a:r>
          </a:p>
        </p:txBody>
      </p:sp>
      <p:sp>
        <p:nvSpPr>
          <p:cNvPr id="5" name="テキスト ボックス 4">
            <a:extLst>
              <a:ext uri="{FF2B5EF4-FFF2-40B4-BE49-F238E27FC236}">
                <a16:creationId xmlns:a16="http://schemas.microsoft.com/office/drawing/2014/main" id="{90D85F89-0245-7700-1E91-57801A12E1AE}"/>
              </a:ext>
            </a:extLst>
          </p:cNvPr>
          <p:cNvSpPr txBox="1"/>
          <p:nvPr/>
        </p:nvSpPr>
        <p:spPr>
          <a:xfrm>
            <a:off x="3311236" y="1218175"/>
            <a:ext cx="5426178" cy="3539430"/>
          </a:xfrm>
          <a:prstGeom prst="rect">
            <a:avLst/>
          </a:prstGeom>
          <a:solidFill>
            <a:srgbClr val="FFFFFF">
              <a:alpha val="74118"/>
            </a:srgbClr>
          </a:solidFill>
        </p:spPr>
        <p:txBody>
          <a:bodyPr wrap="square">
            <a:spAutoFit/>
          </a:bodyPr>
          <a:lstStyle/>
          <a:p>
            <a:pPr algn="l">
              <a:spcBef>
                <a:spcPts val="1200"/>
              </a:spcBef>
            </a:pPr>
            <a:r>
              <a:rPr kumimoji="1" lang="ja-JP" altLang="en-US" sz="1100" b="1" dirty="0">
                <a:solidFill>
                  <a:srgbClr val="324990"/>
                </a:solidFill>
                <a:latin typeface="Yu Gothic UI" panose="020B0500000000000000" pitchFamily="50" charset="-128"/>
                <a:ea typeface="Yu Gothic UI" panose="020B0500000000000000" pitchFamily="50" charset="-128"/>
              </a:rPr>
              <a:t>ご報告が遅くなってしまいましたが、今回の管理業務主任者試験に合格することが出来ました。</a:t>
            </a:r>
            <a:endParaRPr kumimoji="1" lang="en-US" altLang="ja-JP" sz="1100" b="1" dirty="0">
              <a:solidFill>
                <a:srgbClr val="324990"/>
              </a:solidFill>
              <a:latin typeface="Yu Gothic UI" panose="020B0500000000000000" pitchFamily="50" charset="-128"/>
              <a:ea typeface="Yu Gothic UI" panose="020B0500000000000000" pitchFamily="50" charset="-128"/>
            </a:endParaRPr>
          </a:p>
          <a:p>
            <a:pPr algn="l">
              <a:spcBef>
                <a:spcPts val="1200"/>
              </a:spcBef>
            </a:pPr>
            <a:r>
              <a:rPr kumimoji="1" lang="ja-JP" altLang="en-US" sz="1100" b="1" dirty="0">
                <a:solidFill>
                  <a:srgbClr val="324990"/>
                </a:solidFill>
                <a:latin typeface="Yu Gothic UI" panose="020B0500000000000000" pitchFamily="50" charset="-128"/>
                <a:ea typeface="Yu Gothic UI" panose="020B0500000000000000" pitchFamily="50" charset="-128"/>
              </a:rPr>
              <a:t>マンションに関する知識ゼロだった私が、この短期間で合格できたことは本当に</a:t>
            </a:r>
            <a:br>
              <a:rPr kumimoji="1" lang="en-US" altLang="ja-JP" sz="1100" b="1" dirty="0">
                <a:solidFill>
                  <a:srgbClr val="324990"/>
                </a:solidFill>
                <a:latin typeface="Yu Gothic UI" panose="020B0500000000000000" pitchFamily="50" charset="-128"/>
                <a:ea typeface="Yu Gothic UI" panose="020B0500000000000000" pitchFamily="50" charset="-128"/>
              </a:rPr>
            </a:br>
            <a:r>
              <a:rPr kumimoji="1" lang="ja-JP" altLang="en-US" sz="1100" b="1" dirty="0">
                <a:solidFill>
                  <a:srgbClr val="324990"/>
                </a:solidFill>
                <a:latin typeface="Yu Gothic UI" panose="020B0500000000000000" pitchFamily="50" charset="-128"/>
                <a:ea typeface="Yu Gothic UI" panose="020B0500000000000000" pitchFamily="50" charset="-128"/>
              </a:rPr>
              <a:t>平柳講師の熱意ある指導のおかげだと考えています。 </a:t>
            </a:r>
            <a:endParaRPr kumimoji="1" lang="en-US" altLang="ja-JP" sz="1100" b="1" dirty="0">
              <a:solidFill>
                <a:srgbClr val="324990"/>
              </a:solidFill>
              <a:latin typeface="Yu Gothic UI" panose="020B0500000000000000" pitchFamily="50" charset="-128"/>
              <a:ea typeface="Yu Gothic UI" panose="020B0500000000000000" pitchFamily="50" charset="-128"/>
            </a:endParaRPr>
          </a:p>
          <a:p>
            <a:pPr algn="l">
              <a:spcBef>
                <a:spcPts val="1200"/>
              </a:spcBef>
            </a:pPr>
            <a:r>
              <a:rPr kumimoji="1" lang="ja-JP" altLang="en-US" sz="1100" b="1" dirty="0">
                <a:solidFill>
                  <a:srgbClr val="324990"/>
                </a:solidFill>
                <a:latin typeface="Yu Gothic UI" panose="020B0500000000000000" pitchFamily="50" charset="-128"/>
                <a:ea typeface="Yu Gothic UI" panose="020B0500000000000000" pitchFamily="50" charset="-128"/>
              </a:rPr>
              <a:t>平柳講師には勉強面だけでなく、精神面でもとても助けていただきました。</a:t>
            </a:r>
            <a:endParaRPr kumimoji="1" lang="en-US" altLang="ja-JP" sz="1100" b="1" dirty="0">
              <a:solidFill>
                <a:srgbClr val="324990"/>
              </a:solidFill>
              <a:latin typeface="Yu Gothic UI" panose="020B0500000000000000" pitchFamily="50" charset="-128"/>
              <a:ea typeface="Yu Gothic UI" panose="020B0500000000000000" pitchFamily="50" charset="-128"/>
            </a:endParaRPr>
          </a:p>
          <a:p>
            <a:pPr algn="l">
              <a:spcBef>
                <a:spcPts val="1200"/>
              </a:spcBef>
            </a:pPr>
            <a:r>
              <a:rPr kumimoji="1" lang="ja-JP" altLang="en-US" sz="1100" b="1" dirty="0">
                <a:solidFill>
                  <a:srgbClr val="324990"/>
                </a:solidFill>
                <a:latin typeface="Yu Gothic UI" panose="020B0500000000000000" pitchFamily="50" charset="-128"/>
                <a:ea typeface="Yu Gothic UI" panose="020B0500000000000000" pitchFamily="50" charset="-128"/>
              </a:rPr>
              <a:t>試験中、私の後ろの席の受験生が独り言を言う人だったのですが、</a:t>
            </a:r>
            <a:br>
              <a:rPr kumimoji="1" lang="en-US" altLang="ja-JP" sz="1100" b="1" dirty="0">
                <a:solidFill>
                  <a:srgbClr val="324990"/>
                </a:solidFill>
                <a:latin typeface="Yu Gothic UI" panose="020B0500000000000000" pitchFamily="50" charset="-128"/>
                <a:ea typeface="Yu Gothic UI" panose="020B0500000000000000" pitchFamily="50" charset="-128"/>
              </a:rPr>
            </a:br>
            <a:r>
              <a:rPr kumimoji="1" lang="ja-JP" altLang="en-US" sz="1100" b="1" dirty="0">
                <a:solidFill>
                  <a:srgbClr val="324990"/>
                </a:solidFill>
                <a:latin typeface="Yu Gothic UI" panose="020B0500000000000000" pitchFamily="50" charset="-128"/>
                <a:ea typeface="Yu Gothic UI" panose="020B0500000000000000" pitchFamily="50" charset="-128"/>
              </a:rPr>
              <a:t>事前に話を聞いていたおかげで最後まで自分のペースを保つことが出来ました。</a:t>
            </a:r>
            <a:endParaRPr kumimoji="1" lang="en-US" altLang="ja-JP" sz="1100" b="1" dirty="0">
              <a:solidFill>
                <a:srgbClr val="324990"/>
              </a:solidFill>
              <a:latin typeface="Yu Gothic UI" panose="020B0500000000000000" pitchFamily="50" charset="-128"/>
              <a:ea typeface="Yu Gothic UI" panose="020B0500000000000000" pitchFamily="50" charset="-128"/>
            </a:endParaRPr>
          </a:p>
          <a:p>
            <a:pPr algn="l">
              <a:spcBef>
                <a:spcPts val="1200"/>
              </a:spcBef>
            </a:pPr>
            <a:r>
              <a:rPr kumimoji="1" lang="ja-JP" altLang="en-US" sz="1100" b="1" dirty="0">
                <a:solidFill>
                  <a:srgbClr val="324990"/>
                </a:solidFill>
                <a:latin typeface="Yu Gothic UI" panose="020B0500000000000000" pitchFamily="50" charset="-128"/>
                <a:ea typeface="Yu Gothic UI" panose="020B0500000000000000" pitchFamily="50" charset="-128"/>
              </a:rPr>
              <a:t>また自己採点の時点で私の得点が</a:t>
            </a:r>
            <a:r>
              <a:rPr kumimoji="1" lang="en-US" altLang="ja-JP" sz="1100" b="1" dirty="0">
                <a:solidFill>
                  <a:srgbClr val="324990"/>
                </a:solidFill>
                <a:latin typeface="Yu Gothic UI" panose="020B0500000000000000" pitchFamily="50" charset="-128"/>
                <a:ea typeface="Yu Gothic UI" panose="020B0500000000000000" pitchFamily="50" charset="-128"/>
              </a:rPr>
              <a:t>36</a:t>
            </a:r>
            <a:r>
              <a:rPr kumimoji="1" lang="ja-JP" altLang="en-US" sz="1100" b="1" dirty="0">
                <a:solidFill>
                  <a:srgbClr val="324990"/>
                </a:solidFill>
                <a:latin typeface="Yu Gothic UI" panose="020B0500000000000000" pitchFamily="50" charset="-128"/>
                <a:ea typeface="Yu Gothic UI" panose="020B0500000000000000" pitchFamily="50" charset="-128"/>
              </a:rPr>
              <a:t>点で、〇</a:t>
            </a:r>
            <a:r>
              <a:rPr kumimoji="1" lang="en-US" altLang="ja-JP" sz="1100" b="1" dirty="0">
                <a:solidFill>
                  <a:srgbClr val="324990"/>
                </a:solidFill>
                <a:latin typeface="Yu Gothic UI" panose="020B0500000000000000" pitchFamily="50" charset="-128"/>
                <a:ea typeface="Yu Gothic UI" panose="020B0500000000000000" pitchFamily="50" charset="-128"/>
              </a:rPr>
              <a:t>×</a:t>
            </a:r>
            <a:r>
              <a:rPr kumimoji="1" lang="ja-JP" altLang="en-US" sz="1100" b="1" dirty="0">
                <a:solidFill>
                  <a:srgbClr val="324990"/>
                </a:solidFill>
                <a:latin typeface="Yu Gothic UI" panose="020B0500000000000000" pitchFamily="50" charset="-128"/>
                <a:ea typeface="Yu Gothic UI" panose="020B0500000000000000" pitchFamily="50" charset="-128"/>
              </a:rPr>
              <a:t>一つでも間違えていたら終わりだ、、、</a:t>
            </a:r>
            <a:br>
              <a:rPr kumimoji="1" lang="en-US" altLang="ja-JP" sz="1100" b="1" dirty="0">
                <a:solidFill>
                  <a:srgbClr val="324990"/>
                </a:solidFill>
                <a:latin typeface="Yu Gothic UI" panose="020B0500000000000000" pitchFamily="50" charset="-128"/>
                <a:ea typeface="Yu Gothic UI" panose="020B0500000000000000" pitchFamily="50" charset="-128"/>
              </a:rPr>
            </a:br>
            <a:r>
              <a:rPr kumimoji="1" lang="ja-JP" altLang="en-US" sz="1100" b="1" dirty="0">
                <a:solidFill>
                  <a:srgbClr val="324990"/>
                </a:solidFill>
                <a:latin typeface="Yu Gothic UI" panose="020B0500000000000000" pitchFamily="50" charset="-128"/>
                <a:ea typeface="Yu Gothic UI" panose="020B0500000000000000" pitchFamily="50" charset="-128"/>
              </a:rPr>
              <a:t>と思っていたのですが、平柳講義の言っていた通り、最後の</a:t>
            </a:r>
            <a:r>
              <a:rPr kumimoji="1" lang="en-US" altLang="ja-JP" sz="1100" b="1" dirty="0">
                <a:solidFill>
                  <a:srgbClr val="324990"/>
                </a:solidFill>
                <a:latin typeface="Yu Gothic UI" panose="020B0500000000000000" pitchFamily="50" charset="-128"/>
                <a:ea typeface="Yu Gothic UI" panose="020B0500000000000000" pitchFamily="50" charset="-128"/>
              </a:rPr>
              <a:t>3</a:t>
            </a:r>
            <a:r>
              <a:rPr kumimoji="1" lang="ja-JP" altLang="en-US" sz="1100" b="1" dirty="0">
                <a:solidFill>
                  <a:srgbClr val="324990"/>
                </a:solidFill>
                <a:latin typeface="Yu Gothic UI" panose="020B0500000000000000" pitchFamily="50" charset="-128"/>
                <a:ea typeface="Yu Gothic UI" panose="020B0500000000000000" pitchFamily="50" charset="-128"/>
              </a:rPr>
              <a:t>分間で</a:t>
            </a:r>
            <a:br>
              <a:rPr kumimoji="1" lang="en-US" altLang="ja-JP" sz="1100" b="1" dirty="0">
                <a:solidFill>
                  <a:srgbClr val="324990"/>
                </a:solidFill>
                <a:latin typeface="Yu Gothic UI" panose="020B0500000000000000" pitchFamily="50" charset="-128"/>
                <a:ea typeface="Yu Gothic UI" panose="020B0500000000000000" pitchFamily="50" charset="-128"/>
              </a:rPr>
            </a:br>
            <a:r>
              <a:rPr kumimoji="1" lang="ja-JP" altLang="en-US" sz="1100" b="1" dirty="0">
                <a:solidFill>
                  <a:srgbClr val="324990"/>
                </a:solidFill>
                <a:latin typeface="Yu Gothic UI" panose="020B0500000000000000" pitchFamily="50" charset="-128"/>
                <a:ea typeface="Yu Gothic UI" panose="020B0500000000000000" pitchFamily="50" charset="-128"/>
              </a:rPr>
              <a:t>〇</a:t>
            </a:r>
            <a:r>
              <a:rPr kumimoji="1" lang="en-US" altLang="ja-JP" sz="1100" b="1" dirty="0">
                <a:solidFill>
                  <a:srgbClr val="324990"/>
                </a:solidFill>
                <a:latin typeface="Yu Gothic UI" panose="020B0500000000000000" pitchFamily="50" charset="-128"/>
                <a:ea typeface="Yu Gothic UI" panose="020B0500000000000000" pitchFamily="50" charset="-128"/>
              </a:rPr>
              <a:t>×</a:t>
            </a:r>
            <a:r>
              <a:rPr kumimoji="1" lang="ja-JP" altLang="en-US" sz="1100" b="1" dirty="0">
                <a:solidFill>
                  <a:srgbClr val="324990"/>
                </a:solidFill>
                <a:latin typeface="Yu Gothic UI" panose="020B0500000000000000" pitchFamily="50" charset="-128"/>
                <a:ea typeface="Yu Gothic UI" panose="020B0500000000000000" pitchFamily="50" charset="-128"/>
              </a:rPr>
              <a:t>確認をしっかりした結果、ケアレスミスなくぎりぎり合格することが出来ました。</a:t>
            </a:r>
            <a:endParaRPr kumimoji="1" lang="en-US" altLang="ja-JP" sz="1100" b="1" dirty="0">
              <a:solidFill>
                <a:srgbClr val="324990"/>
              </a:solidFill>
              <a:latin typeface="Yu Gothic UI" panose="020B0500000000000000" pitchFamily="50" charset="-128"/>
              <a:ea typeface="Yu Gothic UI" panose="020B0500000000000000" pitchFamily="50" charset="-128"/>
            </a:endParaRPr>
          </a:p>
          <a:p>
            <a:pPr algn="l">
              <a:spcBef>
                <a:spcPts val="1200"/>
              </a:spcBef>
            </a:pPr>
            <a:r>
              <a:rPr kumimoji="1" lang="ja-JP" altLang="en-US" sz="1100" b="1" dirty="0">
                <a:solidFill>
                  <a:srgbClr val="324990"/>
                </a:solidFill>
                <a:latin typeface="Yu Gothic UI" panose="020B0500000000000000" pitchFamily="50" charset="-128"/>
                <a:ea typeface="Yu Gothic UI" panose="020B0500000000000000" pitchFamily="50" charset="-128"/>
              </a:rPr>
              <a:t>毎週の講義、卒論、バイト、、、と就活が終わっても遊ぶ時間がなく</a:t>
            </a:r>
            <a:br>
              <a:rPr kumimoji="1" lang="en-US" altLang="ja-JP" sz="1100" b="1" dirty="0">
                <a:solidFill>
                  <a:srgbClr val="324990"/>
                </a:solidFill>
                <a:latin typeface="Yu Gothic UI" panose="020B0500000000000000" pitchFamily="50" charset="-128"/>
                <a:ea typeface="Yu Gothic UI" panose="020B0500000000000000" pitchFamily="50" charset="-128"/>
              </a:rPr>
            </a:br>
            <a:r>
              <a:rPr kumimoji="1" lang="ja-JP" altLang="en-US" sz="1100" b="1" dirty="0">
                <a:solidFill>
                  <a:srgbClr val="324990"/>
                </a:solidFill>
                <a:latin typeface="Yu Gothic UI" panose="020B0500000000000000" pitchFamily="50" charset="-128"/>
                <a:ea typeface="Yu Gothic UI" panose="020B0500000000000000" pitchFamily="50" charset="-128"/>
              </a:rPr>
              <a:t>非常に大変な毎日でしたが、終わってみると本当に頑張って良かったなと思います。</a:t>
            </a:r>
            <a:endParaRPr kumimoji="1" lang="en-US" altLang="ja-JP" sz="1100" b="1" dirty="0">
              <a:solidFill>
                <a:srgbClr val="324990"/>
              </a:solidFill>
              <a:latin typeface="Yu Gothic UI" panose="020B0500000000000000" pitchFamily="50" charset="-128"/>
              <a:ea typeface="Yu Gothic UI" panose="020B0500000000000000" pitchFamily="50" charset="-128"/>
            </a:endParaRPr>
          </a:p>
          <a:p>
            <a:pPr algn="l">
              <a:spcBef>
                <a:spcPts val="1200"/>
              </a:spcBef>
            </a:pPr>
            <a:r>
              <a:rPr kumimoji="1" lang="ja-JP" altLang="en-US" sz="1100" b="1" dirty="0">
                <a:solidFill>
                  <a:srgbClr val="324990"/>
                </a:solidFill>
                <a:latin typeface="Yu Gothic UI" panose="020B0500000000000000" pitchFamily="50" charset="-128"/>
                <a:ea typeface="Yu Gothic UI" panose="020B0500000000000000" pitchFamily="50" charset="-128"/>
              </a:rPr>
              <a:t>今後も仕事に励みつつ、マンション管理士など様々な資格にチャレンジしていきたいと思います。</a:t>
            </a:r>
            <a:br>
              <a:rPr kumimoji="1" lang="en-US" altLang="ja-JP" sz="1100" b="1" dirty="0">
                <a:solidFill>
                  <a:srgbClr val="324990"/>
                </a:solidFill>
                <a:latin typeface="Yu Gothic UI" panose="020B0500000000000000" pitchFamily="50" charset="-128"/>
                <a:ea typeface="Yu Gothic UI" panose="020B0500000000000000" pitchFamily="50" charset="-128"/>
              </a:rPr>
            </a:br>
            <a:r>
              <a:rPr kumimoji="1" lang="ja-JP" altLang="en-US" sz="1100" b="1" dirty="0">
                <a:solidFill>
                  <a:srgbClr val="324990"/>
                </a:solidFill>
                <a:latin typeface="Yu Gothic UI" panose="020B0500000000000000" pitchFamily="50" charset="-128"/>
                <a:ea typeface="Yu Gothic UI" panose="020B0500000000000000" pitchFamily="50" charset="-128"/>
              </a:rPr>
              <a:t>最後になりましたが、平柳講師のご活躍とご健康を心よりお祈り致します。</a:t>
            </a:r>
            <a:endParaRPr kumimoji="1" lang="en-US" altLang="ja-JP" sz="1100" b="1" dirty="0">
              <a:solidFill>
                <a:srgbClr val="324990"/>
              </a:solidFill>
              <a:latin typeface="Yu Gothic UI" panose="020B0500000000000000" pitchFamily="50" charset="-128"/>
              <a:ea typeface="Yu Gothic UI" panose="020B0500000000000000" pitchFamily="50" charset="-128"/>
            </a:endParaRPr>
          </a:p>
          <a:p>
            <a:pPr algn="l">
              <a:spcBef>
                <a:spcPts val="1200"/>
              </a:spcBef>
            </a:pPr>
            <a:r>
              <a:rPr kumimoji="1" lang="ja-JP" altLang="en-US" sz="1100" b="1" dirty="0">
                <a:solidFill>
                  <a:srgbClr val="324990"/>
                </a:solidFill>
                <a:latin typeface="Yu Gothic UI" panose="020B0500000000000000" pitchFamily="50" charset="-128"/>
                <a:ea typeface="Yu Gothic UI" panose="020B0500000000000000" pitchFamily="50" charset="-128"/>
              </a:rPr>
              <a:t>本当にありがとうございました</a:t>
            </a:r>
            <a:r>
              <a:rPr lang="ja-JP" altLang="en-US" sz="1000" b="1" i="0" dirty="0">
                <a:solidFill>
                  <a:srgbClr val="000000"/>
                </a:solidFill>
                <a:effectLst/>
                <a:latin typeface="Yu Gothic UI" panose="020B0500000000000000" pitchFamily="50" charset="-128"/>
                <a:ea typeface="Yu Gothic UI" panose="020B0500000000000000" pitchFamily="50" charset="-128"/>
              </a:rPr>
              <a:t>。</a:t>
            </a:r>
            <a:endParaRPr lang="ja-JP" altLang="en-US" sz="1000" b="0" i="0" dirty="0">
              <a:solidFill>
                <a:srgbClr val="555555"/>
              </a:solidFill>
              <a:effectLst/>
              <a:latin typeface="Yu Gothic UI" panose="020B0500000000000000" pitchFamily="50" charset="-128"/>
              <a:ea typeface="Yu Gothic UI" panose="020B0500000000000000" pitchFamily="50" charset="-128"/>
            </a:endParaRPr>
          </a:p>
        </p:txBody>
      </p:sp>
      <p:sp>
        <p:nvSpPr>
          <p:cNvPr id="14" name="テキスト ボックス 13">
            <a:extLst>
              <a:ext uri="{FF2B5EF4-FFF2-40B4-BE49-F238E27FC236}">
                <a16:creationId xmlns:a16="http://schemas.microsoft.com/office/drawing/2014/main" id="{B5063F97-640A-31E0-824C-F6279D0F6297}"/>
              </a:ext>
            </a:extLst>
          </p:cNvPr>
          <p:cNvSpPr txBox="1"/>
          <p:nvPr/>
        </p:nvSpPr>
        <p:spPr>
          <a:xfrm>
            <a:off x="262718" y="3268550"/>
            <a:ext cx="2264582" cy="830997"/>
          </a:xfrm>
          <a:prstGeom prst="rect">
            <a:avLst/>
          </a:prstGeom>
          <a:noFill/>
        </p:spPr>
        <p:txBody>
          <a:bodyPr wrap="square">
            <a:spAutoFit/>
          </a:bodyPr>
          <a:lstStyle/>
          <a:p>
            <a:pPr marL="0" algn="ctr">
              <a:spcBef>
                <a:spcPts val="600"/>
              </a:spcBef>
            </a:pPr>
            <a:r>
              <a:rPr kumimoji="1" lang="ja-JP" altLang="en-US" b="1" dirty="0">
                <a:solidFill>
                  <a:srgbClr val="324990"/>
                </a:solidFill>
                <a:latin typeface="Yu Gothic UI" panose="020B0500000000000000" pitchFamily="50" charset="-128"/>
                <a:ea typeface="Yu Gothic UI" panose="020B0500000000000000" pitchFamily="50" charset="-128"/>
              </a:rPr>
              <a:t>大手管理会社 </a:t>
            </a:r>
            <a:r>
              <a:rPr kumimoji="1" lang="en-US" altLang="ja-JP" b="1" dirty="0">
                <a:solidFill>
                  <a:srgbClr val="324990"/>
                </a:solidFill>
                <a:latin typeface="Yu Gothic UI" panose="020B0500000000000000" pitchFamily="50" charset="-128"/>
                <a:ea typeface="Yu Gothic UI" panose="020B0500000000000000" pitchFamily="50" charset="-128"/>
              </a:rPr>
              <a:t>- </a:t>
            </a:r>
            <a:r>
              <a:rPr kumimoji="1" lang="ja-JP" altLang="en-US" b="1" dirty="0">
                <a:solidFill>
                  <a:srgbClr val="324990"/>
                </a:solidFill>
                <a:latin typeface="Yu Gothic UI" panose="020B0500000000000000" pitchFamily="50" charset="-128"/>
                <a:ea typeface="Yu Gothic UI" panose="020B0500000000000000" pitchFamily="50" charset="-128"/>
              </a:rPr>
              <a:t>内定者</a:t>
            </a:r>
            <a:endParaRPr kumimoji="1" lang="en-US" altLang="ja-JP" b="1" dirty="0">
              <a:solidFill>
                <a:srgbClr val="324990"/>
              </a:solidFill>
              <a:latin typeface="Yu Gothic UI" panose="020B0500000000000000" pitchFamily="50" charset="-128"/>
              <a:ea typeface="Yu Gothic UI" panose="020B0500000000000000" pitchFamily="50" charset="-128"/>
            </a:endParaRPr>
          </a:p>
          <a:p>
            <a:pPr marL="0" algn="ctr">
              <a:spcBef>
                <a:spcPts val="600"/>
              </a:spcBef>
            </a:pPr>
            <a:r>
              <a:rPr kumimoji="1" lang="en-US" altLang="ja-JP" b="1" dirty="0">
                <a:solidFill>
                  <a:srgbClr val="324990"/>
                </a:solidFill>
                <a:latin typeface="Yu Gothic UI" panose="020B0500000000000000" pitchFamily="50" charset="-128"/>
                <a:ea typeface="Yu Gothic UI" panose="020B0500000000000000" pitchFamily="50" charset="-128"/>
              </a:rPr>
              <a:t>N.K</a:t>
            </a:r>
            <a:r>
              <a:rPr kumimoji="1" lang="ja-JP" altLang="en-US" b="1" dirty="0">
                <a:solidFill>
                  <a:srgbClr val="324990"/>
                </a:solidFill>
                <a:latin typeface="Yu Gothic UI" panose="020B0500000000000000" pitchFamily="50" charset="-128"/>
                <a:ea typeface="Yu Gothic UI" panose="020B0500000000000000" pitchFamily="50" charset="-128"/>
              </a:rPr>
              <a:t>さん（</a:t>
            </a:r>
            <a:r>
              <a:rPr kumimoji="1" lang="en-US" altLang="ja-JP" b="1" dirty="0">
                <a:solidFill>
                  <a:srgbClr val="324990"/>
                </a:solidFill>
                <a:latin typeface="Yu Gothic UI" panose="020B0500000000000000" pitchFamily="50" charset="-128"/>
                <a:ea typeface="Yu Gothic UI" panose="020B0500000000000000" pitchFamily="50" charset="-128"/>
              </a:rPr>
              <a:t>20</a:t>
            </a:r>
            <a:r>
              <a:rPr kumimoji="1" lang="ja-JP" altLang="en-US" b="1" dirty="0">
                <a:solidFill>
                  <a:srgbClr val="324990"/>
                </a:solidFill>
                <a:latin typeface="Yu Gothic UI" panose="020B0500000000000000" pitchFamily="50" charset="-128"/>
                <a:ea typeface="Yu Gothic UI" panose="020B0500000000000000" pitchFamily="50" charset="-128"/>
              </a:rPr>
              <a:t>代）</a:t>
            </a:r>
            <a:endParaRPr kumimoji="1" lang="en-US" altLang="ja-JP" b="1" dirty="0">
              <a:solidFill>
                <a:srgbClr val="324990"/>
              </a:solidFill>
              <a:latin typeface="Yu Gothic UI" panose="020B0500000000000000" pitchFamily="50" charset="-128"/>
              <a:ea typeface="Yu Gothic UI" panose="020B0500000000000000" pitchFamily="50" charset="-128"/>
            </a:endParaRPr>
          </a:p>
          <a:p>
            <a:pPr marL="0" algn="ctr">
              <a:spcBef>
                <a:spcPts val="600"/>
              </a:spcBef>
            </a:pPr>
            <a:r>
              <a:rPr kumimoji="1" lang="ja-JP" altLang="en-US" sz="1000" dirty="0">
                <a:solidFill>
                  <a:srgbClr val="324990"/>
                </a:solidFill>
                <a:latin typeface="Yu Gothic UI" panose="020B0500000000000000" pitchFamily="50" charset="-128"/>
                <a:ea typeface="Yu Gothic UI" panose="020B0500000000000000" pitchFamily="50" charset="-128"/>
              </a:rPr>
              <a:t>合格基礎講座 </a:t>
            </a:r>
            <a:r>
              <a:rPr kumimoji="1" lang="en-US" altLang="ja-JP" sz="1000" dirty="0">
                <a:solidFill>
                  <a:srgbClr val="324990"/>
                </a:solidFill>
                <a:latin typeface="Yu Gothic UI" panose="020B0500000000000000" pitchFamily="50" charset="-128"/>
                <a:ea typeface="Yu Gothic UI" panose="020B0500000000000000" pitchFamily="50" charset="-128"/>
              </a:rPr>
              <a:t>/ </a:t>
            </a:r>
            <a:r>
              <a:rPr kumimoji="1" lang="ja-JP" altLang="en-US" sz="1000" dirty="0">
                <a:solidFill>
                  <a:srgbClr val="324990"/>
                </a:solidFill>
                <a:latin typeface="Yu Gothic UI" panose="020B0500000000000000" pitchFamily="50" charset="-128"/>
                <a:ea typeface="Yu Gothic UI" panose="020B0500000000000000" pitchFamily="50" charset="-128"/>
              </a:rPr>
              <a:t>模擬試験 などを受講</a:t>
            </a:r>
            <a:endParaRPr lang="ja-JP" altLang="en-US" sz="1050" dirty="0">
              <a:latin typeface="Yu Gothic UI" panose="020B0500000000000000" pitchFamily="50" charset="-128"/>
              <a:ea typeface="Yu Gothic UI" panose="020B0500000000000000" pitchFamily="50" charset="-128"/>
            </a:endParaRPr>
          </a:p>
        </p:txBody>
      </p:sp>
      <p:pic>
        <p:nvPicPr>
          <p:cNvPr id="3" name="図 2" descr="アイコン&#10;&#10;自動的に生成された説明">
            <a:extLst>
              <a:ext uri="{FF2B5EF4-FFF2-40B4-BE49-F238E27FC236}">
                <a16:creationId xmlns:a16="http://schemas.microsoft.com/office/drawing/2014/main" id="{A5A065BE-8A0E-2B57-548C-F58B6D4B2FF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46817" y="1712189"/>
            <a:ext cx="1296385" cy="1296385"/>
          </a:xfrm>
          <a:prstGeom prst="rect">
            <a:avLst/>
          </a:prstGeom>
        </p:spPr>
      </p:pic>
      <p:sp>
        <p:nvSpPr>
          <p:cNvPr id="4" name="スライド番号プレースホルダー 3">
            <a:extLst>
              <a:ext uri="{FF2B5EF4-FFF2-40B4-BE49-F238E27FC236}">
                <a16:creationId xmlns:a16="http://schemas.microsoft.com/office/drawing/2014/main" id="{E7A787DE-A8E7-B276-D1A7-363E84EE1C69}"/>
              </a:ext>
            </a:extLst>
          </p:cNvPr>
          <p:cNvSpPr txBox="1">
            <a:spLocks/>
          </p:cNvSpPr>
          <p:nvPr/>
        </p:nvSpPr>
        <p:spPr>
          <a:xfrm>
            <a:off x="8893174" y="4911725"/>
            <a:ext cx="250825" cy="231775"/>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41D8CC4-3064-45AA-8B8F-2DE744D69982}" type="slidenum">
              <a:rPr kumimoji="1" lang="ja-JP" altLang="en-US" sz="900" b="1" smtClean="0">
                <a:solidFill>
                  <a:srgbClr val="324990"/>
                </a:solidFill>
                <a:latin typeface="Yu Gothic UI" panose="020B0500000000000000" pitchFamily="50" charset="-128"/>
                <a:ea typeface="Yu Gothic UI" panose="020B0500000000000000" pitchFamily="50" charset="-128"/>
              </a:rPr>
              <a:pPr algn="ctr"/>
              <a:t>16</a:t>
            </a:fld>
            <a:endParaRPr kumimoji="1" lang="ja-JP" altLang="en-US" sz="900" b="1">
              <a:solidFill>
                <a:srgbClr val="324990"/>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4129239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E11691-F0E7-8DD5-5D64-AC2B61F8C021}"/>
              </a:ext>
            </a:extLst>
          </p:cNvPr>
          <p:cNvSpPr>
            <a:spLocks noGrp="1"/>
          </p:cNvSpPr>
          <p:nvPr>
            <p:ph type="title"/>
          </p:nvPr>
        </p:nvSpPr>
        <p:spPr/>
        <p:txBody>
          <a:bodyPr/>
          <a:lstStyle/>
          <a:p>
            <a:r>
              <a:rPr kumimoji="1" lang="ja-JP" altLang="en-US" dirty="0"/>
              <a:t>合格者の声 （</a:t>
            </a:r>
            <a:r>
              <a:rPr kumimoji="1" lang="en-US" altLang="ja-JP" dirty="0"/>
              <a:t>2/2</a:t>
            </a:r>
            <a:r>
              <a:rPr kumimoji="1" lang="ja-JP" altLang="en-US" dirty="0"/>
              <a:t>）</a:t>
            </a:r>
          </a:p>
        </p:txBody>
      </p:sp>
      <p:sp>
        <p:nvSpPr>
          <p:cNvPr id="8" name="テキスト ボックス 7">
            <a:extLst>
              <a:ext uri="{FF2B5EF4-FFF2-40B4-BE49-F238E27FC236}">
                <a16:creationId xmlns:a16="http://schemas.microsoft.com/office/drawing/2014/main" id="{D72E910B-8404-ADF0-43B4-E4A110403FF2}"/>
              </a:ext>
            </a:extLst>
          </p:cNvPr>
          <p:cNvSpPr txBox="1"/>
          <p:nvPr/>
        </p:nvSpPr>
        <p:spPr>
          <a:xfrm>
            <a:off x="3712190" y="1433558"/>
            <a:ext cx="5263762" cy="3262432"/>
          </a:xfrm>
          <a:prstGeom prst="rect">
            <a:avLst/>
          </a:prstGeom>
          <a:noFill/>
        </p:spPr>
        <p:txBody>
          <a:bodyPr wrap="square">
            <a:spAutoFit/>
          </a:bodyPr>
          <a:lstStyle/>
          <a:p>
            <a:pPr>
              <a:spcBef>
                <a:spcPts val="1200"/>
              </a:spcBef>
            </a:pPr>
            <a:r>
              <a:rPr kumimoji="1" lang="ja-JP" altLang="en-US" sz="1200" b="1" dirty="0">
                <a:solidFill>
                  <a:srgbClr val="324990"/>
                </a:solidFill>
                <a:latin typeface="Yu Gothic UI" panose="020B0500000000000000" pitchFamily="50" charset="-128"/>
                <a:ea typeface="Yu Gothic UI" panose="020B0500000000000000" pitchFamily="50" charset="-128"/>
              </a:rPr>
              <a:t>内定者時代に続きまして今年も講習等お世話になりました。</a:t>
            </a:r>
            <a:endParaRPr kumimoji="1" lang="en-US" altLang="ja-JP" sz="1200" b="1" dirty="0">
              <a:solidFill>
                <a:srgbClr val="324990"/>
              </a:solidFill>
              <a:latin typeface="Yu Gothic UI" panose="020B0500000000000000" pitchFamily="50" charset="-128"/>
              <a:ea typeface="Yu Gothic UI" panose="020B0500000000000000" pitchFamily="50" charset="-128"/>
            </a:endParaRPr>
          </a:p>
          <a:p>
            <a:pPr>
              <a:spcBef>
                <a:spcPts val="1200"/>
              </a:spcBef>
            </a:pPr>
            <a:r>
              <a:rPr kumimoji="1" lang="ja-JP" altLang="en-US" sz="1200" b="1" dirty="0">
                <a:solidFill>
                  <a:srgbClr val="324990"/>
                </a:solidFill>
                <a:latin typeface="Yu Gothic UI" panose="020B0500000000000000" pitchFamily="50" charset="-128"/>
                <a:ea typeface="Yu Gothic UI" panose="020B0500000000000000" pitchFamily="50" charset="-128"/>
              </a:rPr>
              <a:t>本年度は昨年の悔しさをバネに合格することができました。 </a:t>
            </a:r>
            <a:br>
              <a:rPr kumimoji="1" lang="en-US" altLang="ja-JP" sz="1200" b="1" dirty="0">
                <a:solidFill>
                  <a:srgbClr val="324990"/>
                </a:solidFill>
                <a:latin typeface="Yu Gothic UI" panose="020B0500000000000000" pitchFamily="50" charset="-128"/>
                <a:ea typeface="Yu Gothic UI" panose="020B0500000000000000" pitchFamily="50" charset="-128"/>
              </a:rPr>
            </a:br>
            <a:br>
              <a:rPr kumimoji="1" lang="en-US" altLang="ja-JP" sz="1200" b="1" dirty="0">
                <a:solidFill>
                  <a:srgbClr val="324990"/>
                </a:solidFill>
                <a:latin typeface="Yu Gothic UI" panose="020B0500000000000000" pitchFamily="50" charset="-128"/>
                <a:ea typeface="Yu Gothic UI" panose="020B0500000000000000" pitchFamily="50" charset="-128"/>
              </a:rPr>
            </a:br>
            <a:r>
              <a:rPr kumimoji="1" lang="ja-JP" altLang="en-US" sz="1200" b="1" dirty="0">
                <a:solidFill>
                  <a:srgbClr val="324990"/>
                </a:solidFill>
                <a:latin typeface="Yu Gothic UI" panose="020B0500000000000000" pitchFamily="50" charset="-128"/>
                <a:ea typeface="Yu Gothic UI" panose="020B0500000000000000" pitchFamily="50" charset="-128"/>
              </a:rPr>
              <a:t>仕事をしながら勉強時間を作ることは非常に大変で</a:t>
            </a:r>
            <a:br>
              <a:rPr kumimoji="1" lang="en-US" altLang="ja-JP" sz="1200" b="1" dirty="0">
                <a:solidFill>
                  <a:srgbClr val="324990"/>
                </a:solidFill>
                <a:latin typeface="Yu Gothic UI" panose="020B0500000000000000" pitchFamily="50" charset="-128"/>
                <a:ea typeface="Yu Gothic UI" panose="020B0500000000000000" pitchFamily="50" charset="-128"/>
              </a:rPr>
            </a:br>
            <a:r>
              <a:rPr kumimoji="1" lang="ja-JP" altLang="en-US" sz="1200" b="1" dirty="0">
                <a:solidFill>
                  <a:srgbClr val="324990"/>
                </a:solidFill>
                <a:latin typeface="Yu Gothic UI" panose="020B0500000000000000" pitchFamily="50" charset="-128"/>
                <a:ea typeface="Yu Gothic UI" panose="020B0500000000000000" pitchFamily="50" charset="-128"/>
              </a:rPr>
              <a:t>辛いことも多かったのですが、平柳講師のおっしゃる通り</a:t>
            </a:r>
            <a:br>
              <a:rPr kumimoji="1" lang="en-US" altLang="ja-JP" sz="1200" b="1" dirty="0">
                <a:solidFill>
                  <a:srgbClr val="324990"/>
                </a:solidFill>
                <a:latin typeface="Yu Gothic UI" panose="020B0500000000000000" pitchFamily="50" charset="-128"/>
                <a:ea typeface="Yu Gothic UI" panose="020B0500000000000000" pitchFamily="50" charset="-128"/>
              </a:rPr>
            </a:br>
            <a:r>
              <a:rPr kumimoji="1" lang="ja-JP" altLang="en-US" sz="1200" b="1" dirty="0">
                <a:solidFill>
                  <a:srgbClr val="324990"/>
                </a:solidFill>
                <a:latin typeface="Yu Gothic UI" panose="020B0500000000000000" pitchFamily="50" charset="-128"/>
                <a:ea typeface="Yu Gothic UI" panose="020B0500000000000000" pitchFamily="50" charset="-128"/>
              </a:rPr>
              <a:t>過去問を中心とした方法を徹底して勉強を行い</a:t>
            </a:r>
            <a:br>
              <a:rPr kumimoji="1" lang="en-US" altLang="ja-JP" sz="1200" b="1" dirty="0">
                <a:solidFill>
                  <a:srgbClr val="324990"/>
                </a:solidFill>
                <a:latin typeface="Yu Gothic UI" panose="020B0500000000000000" pitchFamily="50" charset="-128"/>
                <a:ea typeface="Yu Gothic UI" panose="020B0500000000000000" pitchFamily="50" charset="-128"/>
              </a:rPr>
            </a:br>
            <a:r>
              <a:rPr kumimoji="1" lang="ja-JP" altLang="en-US" sz="1200" b="1" dirty="0">
                <a:solidFill>
                  <a:srgbClr val="324990"/>
                </a:solidFill>
                <a:latin typeface="Yu Gothic UI" panose="020B0500000000000000" pitchFamily="50" charset="-128"/>
                <a:ea typeface="Yu Gothic UI" panose="020B0500000000000000" pitchFamily="50" charset="-128"/>
              </a:rPr>
              <a:t>何とか合格することができました。 </a:t>
            </a:r>
          </a:p>
          <a:p>
            <a:pPr>
              <a:spcBef>
                <a:spcPts val="1200"/>
              </a:spcBef>
            </a:pPr>
            <a:r>
              <a:rPr kumimoji="1" lang="ja-JP" altLang="en-US" sz="1200" b="1" dirty="0">
                <a:solidFill>
                  <a:srgbClr val="324990"/>
                </a:solidFill>
                <a:latin typeface="Yu Gothic UI" panose="020B0500000000000000" pitchFamily="50" charset="-128"/>
                <a:ea typeface="Yu Gothic UI" panose="020B0500000000000000" pitchFamily="50" charset="-128"/>
              </a:rPr>
              <a:t>内定者時代から今回も平柳講師の講義を受けることができ、</a:t>
            </a:r>
            <a:br>
              <a:rPr kumimoji="1" lang="en-US" altLang="ja-JP" sz="1200" b="1" dirty="0">
                <a:solidFill>
                  <a:srgbClr val="324990"/>
                </a:solidFill>
                <a:latin typeface="Yu Gothic UI" panose="020B0500000000000000" pitchFamily="50" charset="-128"/>
                <a:ea typeface="Yu Gothic UI" panose="020B0500000000000000" pitchFamily="50" charset="-128"/>
              </a:rPr>
            </a:br>
            <a:r>
              <a:rPr kumimoji="1" lang="ja-JP" altLang="en-US" sz="1200" b="1" dirty="0">
                <a:solidFill>
                  <a:srgbClr val="324990"/>
                </a:solidFill>
                <a:latin typeface="Yu Gothic UI" panose="020B0500000000000000" pitchFamily="50" charset="-128"/>
                <a:ea typeface="Yu Gothic UI" panose="020B0500000000000000" pitchFamily="50" charset="-128"/>
              </a:rPr>
              <a:t>合格に向けて重要なポイントを絞ることができたと感じております。</a:t>
            </a:r>
          </a:p>
          <a:p>
            <a:pPr>
              <a:spcBef>
                <a:spcPts val="1200"/>
              </a:spcBef>
            </a:pPr>
            <a:r>
              <a:rPr kumimoji="1" lang="ja-JP" altLang="en-US" sz="1200" b="1" dirty="0">
                <a:solidFill>
                  <a:srgbClr val="324990"/>
                </a:solidFill>
                <a:latin typeface="Yu Gothic UI" panose="020B0500000000000000" pitchFamily="50" charset="-128"/>
                <a:ea typeface="Yu Gothic UI" panose="020B0500000000000000" pitchFamily="50" charset="-128"/>
              </a:rPr>
              <a:t>本当にありがとうございました。 </a:t>
            </a:r>
          </a:p>
          <a:p>
            <a:pPr>
              <a:spcBef>
                <a:spcPts val="1200"/>
              </a:spcBef>
            </a:pPr>
            <a:r>
              <a:rPr kumimoji="1" lang="ja-JP" altLang="en-US" sz="1200" b="1" dirty="0">
                <a:solidFill>
                  <a:srgbClr val="324990"/>
                </a:solidFill>
                <a:latin typeface="Yu Gothic UI" panose="020B0500000000000000" pitchFamily="50" charset="-128"/>
                <a:ea typeface="Yu Gothic UI" panose="020B0500000000000000" pitchFamily="50" charset="-128"/>
              </a:rPr>
              <a:t>今年は宅建の取得を目標に頑張りたいと思います。 </a:t>
            </a:r>
            <a:endParaRPr kumimoji="1" lang="en-US" altLang="ja-JP" sz="1200" b="1" dirty="0">
              <a:solidFill>
                <a:srgbClr val="324990"/>
              </a:solidFill>
              <a:latin typeface="Yu Gothic UI" panose="020B0500000000000000" pitchFamily="50" charset="-128"/>
              <a:ea typeface="Yu Gothic UI" panose="020B0500000000000000" pitchFamily="50" charset="-128"/>
            </a:endParaRPr>
          </a:p>
          <a:p>
            <a:pPr>
              <a:spcBef>
                <a:spcPts val="1200"/>
              </a:spcBef>
            </a:pPr>
            <a:r>
              <a:rPr kumimoji="1" lang="ja-JP" altLang="en-US" sz="1200" b="1" dirty="0">
                <a:solidFill>
                  <a:srgbClr val="324990"/>
                </a:solidFill>
                <a:latin typeface="Yu Gothic UI" panose="020B0500000000000000" pitchFamily="50" charset="-128"/>
                <a:ea typeface="Yu Gothic UI" panose="020B0500000000000000" pitchFamily="50" charset="-128"/>
              </a:rPr>
              <a:t>今後とも引き続き、よろしくお願い申し上げます。 </a:t>
            </a:r>
            <a:br>
              <a:rPr kumimoji="1" lang="en-US" altLang="ja-JP" sz="1200" b="1" dirty="0">
                <a:solidFill>
                  <a:srgbClr val="324990"/>
                </a:solidFill>
                <a:latin typeface="Yu Gothic UI" panose="020B0500000000000000" pitchFamily="50" charset="-128"/>
                <a:ea typeface="Yu Gothic UI" panose="020B0500000000000000" pitchFamily="50" charset="-128"/>
              </a:rPr>
            </a:br>
            <a:r>
              <a:rPr kumimoji="1" lang="ja-JP" altLang="en-US" sz="1200" b="1" dirty="0">
                <a:solidFill>
                  <a:srgbClr val="324990"/>
                </a:solidFill>
                <a:latin typeface="Yu Gothic UI" panose="020B0500000000000000" pitchFamily="50" charset="-128"/>
                <a:ea typeface="Yu Gothic UI" panose="020B0500000000000000" pitchFamily="50" charset="-128"/>
              </a:rPr>
              <a:t>ありがとうございました。</a:t>
            </a:r>
          </a:p>
        </p:txBody>
      </p:sp>
      <p:sp>
        <p:nvSpPr>
          <p:cNvPr id="3" name="テキスト ボックス 2">
            <a:extLst>
              <a:ext uri="{FF2B5EF4-FFF2-40B4-BE49-F238E27FC236}">
                <a16:creationId xmlns:a16="http://schemas.microsoft.com/office/drawing/2014/main" id="{D477846D-3385-0E12-F845-2BF4626DFDB1}"/>
              </a:ext>
            </a:extLst>
          </p:cNvPr>
          <p:cNvSpPr txBox="1"/>
          <p:nvPr/>
        </p:nvSpPr>
        <p:spPr>
          <a:xfrm>
            <a:off x="262718" y="3268550"/>
            <a:ext cx="2264582" cy="830997"/>
          </a:xfrm>
          <a:prstGeom prst="rect">
            <a:avLst/>
          </a:prstGeom>
          <a:noFill/>
        </p:spPr>
        <p:txBody>
          <a:bodyPr wrap="square">
            <a:spAutoFit/>
          </a:bodyPr>
          <a:lstStyle/>
          <a:p>
            <a:pPr marL="0" algn="ctr">
              <a:spcBef>
                <a:spcPts val="600"/>
              </a:spcBef>
            </a:pPr>
            <a:r>
              <a:rPr kumimoji="1" lang="ja-JP" altLang="en-US" b="1" dirty="0">
                <a:solidFill>
                  <a:srgbClr val="324990"/>
                </a:solidFill>
                <a:latin typeface="Yu Gothic UI" panose="020B0500000000000000" pitchFamily="50" charset="-128"/>
                <a:ea typeface="Yu Gothic UI" panose="020B0500000000000000" pitchFamily="50" charset="-128"/>
              </a:rPr>
              <a:t>大手管理会社 </a:t>
            </a:r>
            <a:r>
              <a:rPr kumimoji="1" lang="en-US" altLang="ja-JP" b="1" dirty="0">
                <a:solidFill>
                  <a:srgbClr val="324990"/>
                </a:solidFill>
                <a:latin typeface="Yu Gothic UI" panose="020B0500000000000000" pitchFamily="50" charset="-128"/>
                <a:ea typeface="Yu Gothic UI" panose="020B0500000000000000" pitchFamily="50" charset="-128"/>
              </a:rPr>
              <a:t>- </a:t>
            </a:r>
            <a:r>
              <a:rPr kumimoji="1" lang="ja-JP" altLang="en-US" b="1" dirty="0">
                <a:solidFill>
                  <a:srgbClr val="324990"/>
                </a:solidFill>
                <a:latin typeface="Yu Gothic UI" panose="020B0500000000000000" pitchFamily="50" charset="-128"/>
                <a:ea typeface="Yu Gothic UI" panose="020B0500000000000000" pitchFamily="50" charset="-128"/>
              </a:rPr>
              <a:t>従業員</a:t>
            </a:r>
            <a:endParaRPr kumimoji="1" lang="en-US" altLang="ja-JP" b="1" dirty="0">
              <a:solidFill>
                <a:srgbClr val="324990"/>
              </a:solidFill>
              <a:latin typeface="Yu Gothic UI" panose="020B0500000000000000" pitchFamily="50" charset="-128"/>
              <a:ea typeface="Yu Gothic UI" panose="020B0500000000000000" pitchFamily="50" charset="-128"/>
            </a:endParaRPr>
          </a:p>
          <a:p>
            <a:pPr marL="0" algn="ctr">
              <a:spcBef>
                <a:spcPts val="600"/>
              </a:spcBef>
            </a:pPr>
            <a:r>
              <a:rPr kumimoji="1" lang="en-US" altLang="ja-JP" b="1" dirty="0">
                <a:solidFill>
                  <a:srgbClr val="324990"/>
                </a:solidFill>
                <a:latin typeface="Yu Gothic UI" panose="020B0500000000000000" pitchFamily="50" charset="-128"/>
                <a:ea typeface="Yu Gothic UI" panose="020B0500000000000000" pitchFamily="50" charset="-128"/>
              </a:rPr>
              <a:t>T.M</a:t>
            </a:r>
            <a:r>
              <a:rPr kumimoji="1" lang="ja-JP" altLang="en-US" b="1" dirty="0">
                <a:solidFill>
                  <a:srgbClr val="324990"/>
                </a:solidFill>
                <a:latin typeface="Yu Gothic UI" panose="020B0500000000000000" pitchFamily="50" charset="-128"/>
                <a:ea typeface="Yu Gothic UI" panose="020B0500000000000000" pitchFamily="50" charset="-128"/>
              </a:rPr>
              <a:t>さん（</a:t>
            </a:r>
            <a:r>
              <a:rPr kumimoji="1" lang="en-US" altLang="ja-JP" b="1" dirty="0">
                <a:solidFill>
                  <a:srgbClr val="324990"/>
                </a:solidFill>
                <a:latin typeface="Yu Gothic UI" panose="020B0500000000000000" pitchFamily="50" charset="-128"/>
                <a:ea typeface="Yu Gothic UI" panose="020B0500000000000000" pitchFamily="50" charset="-128"/>
              </a:rPr>
              <a:t>20</a:t>
            </a:r>
            <a:r>
              <a:rPr kumimoji="1" lang="ja-JP" altLang="en-US" b="1" dirty="0">
                <a:solidFill>
                  <a:srgbClr val="324990"/>
                </a:solidFill>
                <a:latin typeface="Yu Gothic UI" panose="020B0500000000000000" pitchFamily="50" charset="-128"/>
                <a:ea typeface="Yu Gothic UI" panose="020B0500000000000000" pitchFamily="50" charset="-128"/>
              </a:rPr>
              <a:t>代）</a:t>
            </a:r>
            <a:endParaRPr kumimoji="1" lang="en-US" altLang="ja-JP" b="1" dirty="0">
              <a:solidFill>
                <a:srgbClr val="324990"/>
              </a:solidFill>
              <a:latin typeface="Yu Gothic UI" panose="020B0500000000000000" pitchFamily="50" charset="-128"/>
              <a:ea typeface="Yu Gothic UI" panose="020B0500000000000000" pitchFamily="50" charset="-128"/>
            </a:endParaRPr>
          </a:p>
          <a:p>
            <a:pPr marL="0" algn="ctr">
              <a:spcBef>
                <a:spcPts val="600"/>
              </a:spcBef>
            </a:pPr>
            <a:r>
              <a:rPr kumimoji="1" lang="ja-JP" altLang="en-US" sz="1000" dirty="0">
                <a:solidFill>
                  <a:srgbClr val="324990"/>
                </a:solidFill>
                <a:latin typeface="Yu Gothic UI" panose="020B0500000000000000" pitchFamily="50" charset="-128"/>
                <a:ea typeface="Yu Gothic UI" panose="020B0500000000000000" pitchFamily="50" charset="-128"/>
              </a:rPr>
              <a:t>合格基礎講座 </a:t>
            </a:r>
            <a:r>
              <a:rPr kumimoji="1" lang="en-US" altLang="ja-JP" sz="1000" dirty="0">
                <a:solidFill>
                  <a:srgbClr val="324990"/>
                </a:solidFill>
                <a:latin typeface="Yu Gothic UI" panose="020B0500000000000000" pitchFamily="50" charset="-128"/>
                <a:ea typeface="Yu Gothic UI" panose="020B0500000000000000" pitchFamily="50" charset="-128"/>
              </a:rPr>
              <a:t>/ </a:t>
            </a:r>
            <a:r>
              <a:rPr kumimoji="1" lang="ja-JP" altLang="en-US" sz="1000" dirty="0">
                <a:solidFill>
                  <a:srgbClr val="324990"/>
                </a:solidFill>
                <a:latin typeface="Yu Gothic UI" panose="020B0500000000000000" pitchFamily="50" charset="-128"/>
                <a:ea typeface="Yu Gothic UI" panose="020B0500000000000000" pitchFamily="50" charset="-128"/>
              </a:rPr>
              <a:t>模擬試験 などを受講</a:t>
            </a:r>
            <a:endParaRPr lang="ja-JP" altLang="en-US" sz="1050" dirty="0">
              <a:latin typeface="Yu Gothic UI" panose="020B0500000000000000" pitchFamily="50" charset="-128"/>
              <a:ea typeface="Yu Gothic UI" panose="020B0500000000000000" pitchFamily="50" charset="-128"/>
            </a:endParaRPr>
          </a:p>
        </p:txBody>
      </p:sp>
      <p:pic>
        <p:nvPicPr>
          <p:cNvPr id="6" name="図 5" descr="アイコン&#10;&#10;自動的に生成された説明">
            <a:extLst>
              <a:ext uri="{FF2B5EF4-FFF2-40B4-BE49-F238E27FC236}">
                <a16:creationId xmlns:a16="http://schemas.microsoft.com/office/drawing/2014/main" id="{961C2F1B-66D0-4291-933A-7DE05BF416A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46816" y="1708150"/>
            <a:ext cx="1296385" cy="1296385"/>
          </a:xfrm>
          <a:prstGeom prst="rect">
            <a:avLst/>
          </a:prstGeom>
        </p:spPr>
      </p:pic>
      <p:sp>
        <p:nvSpPr>
          <p:cNvPr id="4" name="スライド番号プレースホルダー 3">
            <a:extLst>
              <a:ext uri="{FF2B5EF4-FFF2-40B4-BE49-F238E27FC236}">
                <a16:creationId xmlns:a16="http://schemas.microsoft.com/office/drawing/2014/main" id="{8838EBBA-BD12-1C32-FD23-63C2721312CE}"/>
              </a:ext>
            </a:extLst>
          </p:cNvPr>
          <p:cNvSpPr txBox="1">
            <a:spLocks/>
          </p:cNvSpPr>
          <p:nvPr/>
        </p:nvSpPr>
        <p:spPr>
          <a:xfrm>
            <a:off x="8893174" y="4911725"/>
            <a:ext cx="250825" cy="231775"/>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41D8CC4-3064-45AA-8B8F-2DE744D69982}" type="slidenum">
              <a:rPr kumimoji="1" lang="ja-JP" altLang="en-US" sz="900" b="1" smtClean="0">
                <a:solidFill>
                  <a:srgbClr val="324990"/>
                </a:solidFill>
                <a:latin typeface="Yu Gothic UI" panose="020B0500000000000000" pitchFamily="50" charset="-128"/>
                <a:ea typeface="Yu Gothic UI" panose="020B0500000000000000" pitchFamily="50" charset="-128"/>
              </a:rPr>
              <a:pPr algn="ctr"/>
              <a:t>17</a:t>
            </a:fld>
            <a:endParaRPr kumimoji="1" lang="ja-JP" altLang="en-US" sz="900" b="1">
              <a:solidFill>
                <a:srgbClr val="324990"/>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3052559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3" name="Google Shape;913;p56"/>
          <p:cNvSpPr/>
          <p:nvPr/>
        </p:nvSpPr>
        <p:spPr>
          <a:xfrm>
            <a:off x="0" y="2713939"/>
            <a:ext cx="9144000" cy="2429635"/>
          </a:xfrm>
          <a:prstGeom prst="rect">
            <a:avLst/>
          </a:prstGeom>
          <a:solidFill>
            <a:srgbClr val="001D75">
              <a:alpha val="804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7" name="図 16" descr="背景パターン&#10;&#10;自動的に生成された説明">
            <a:extLst>
              <a:ext uri="{FF2B5EF4-FFF2-40B4-BE49-F238E27FC236}">
                <a16:creationId xmlns:a16="http://schemas.microsoft.com/office/drawing/2014/main" id="{F83D77D7-49A1-96F6-3B8D-BACB09B8BF2D}"/>
              </a:ext>
            </a:extLst>
          </p:cNvPr>
          <p:cNvPicPr>
            <a:picLocks noChangeAspect="1"/>
          </p:cNvPicPr>
          <p:nvPr/>
        </p:nvPicPr>
        <p:blipFill rotWithShape="1">
          <a:blip r:embed="rId3" cstate="print">
            <a:alphaModFix amt="35000"/>
            <a:extLst>
              <a:ext uri="{28A0092B-C50C-407E-A947-70E740481C1C}">
                <a14:useLocalDpi xmlns:a14="http://schemas.microsoft.com/office/drawing/2010/main"/>
              </a:ext>
            </a:extLst>
          </a:blip>
          <a:srcRect/>
          <a:stretch/>
        </p:blipFill>
        <p:spPr>
          <a:xfrm>
            <a:off x="0" y="0"/>
            <a:ext cx="9144000" cy="2713939"/>
          </a:xfrm>
          <a:prstGeom prst="rect">
            <a:avLst/>
          </a:prstGeom>
        </p:spPr>
      </p:pic>
      <p:sp>
        <p:nvSpPr>
          <p:cNvPr id="914" name="Google Shape;914;p56"/>
          <p:cNvSpPr txBox="1">
            <a:spLocks noGrp="1"/>
          </p:cNvSpPr>
          <p:nvPr>
            <p:ph type="title" idx="4294967295"/>
          </p:nvPr>
        </p:nvSpPr>
        <p:spPr>
          <a:xfrm>
            <a:off x="637765" y="4338638"/>
            <a:ext cx="7934604" cy="57308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ja-JP" altLang="en-US" sz="1800" b="1" dirty="0">
                <a:solidFill>
                  <a:schemeClr val="lt1"/>
                </a:solidFill>
                <a:latin typeface="Yu Gothic UI" panose="020B0500000000000000" pitchFamily="50" charset="-128"/>
                <a:ea typeface="Yu Gothic UI" panose="020B0500000000000000" pitchFamily="50" charset="-128"/>
              </a:rPr>
              <a:t>本試験講評や講義動画をぜひ</a:t>
            </a:r>
            <a:r>
              <a:rPr lang="en-US" altLang="ja-JP" sz="1800" b="1" dirty="0">
                <a:solidFill>
                  <a:schemeClr val="lt1"/>
                </a:solidFill>
                <a:latin typeface="Yu Gothic UI" panose="020B0500000000000000" pitchFamily="50" charset="-128"/>
                <a:ea typeface="Yu Gothic UI" panose="020B0500000000000000" pitchFamily="50" charset="-128"/>
              </a:rPr>
              <a:t>YouTube</a:t>
            </a:r>
            <a:r>
              <a:rPr lang="ja-JP" altLang="en-US" sz="1800" b="1" dirty="0">
                <a:solidFill>
                  <a:schemeClr val="lt1"/>
                </a:solidFill>
                <a:latin typeface="Yu Gothic UI" panose="020B0500000000000000" pitchFamily="50" charset="-128"/>
                <a:ea typeface="Yu Gothic UI" panose="020B0500000000000000" pitchFamily="50" charset="-128"/>
              </a:rPr>
              <a:t>・ブログからご覧ください！</a:t>
            </a:r>
            <a:endParaRPr sz="1800" b="1" dirty="0">
              <a:solidFill>
                <a:schemeClr val="lt1"/>
              </a:solidFill>
              <a:latin typeface="Yu Gothic UI" panose="020B0500000000000000" pitchFamily="50" charset="-128"/>
              <a:ea typeface="Yu Gothic UI" panose="020B0500000000000000" pitchFamily="50" charset="-128"/>
            </a:endParaRPr>
          </a:p>
        </p:txBody>
      </p:sp>
      <p:grpSp>
        <p:nvGrpSpPr>
          <p:cNvPr id="4" name="グループ化 3">
            <a:extLst>
              <a:ext uri="{FF2B5EF4-FFF2-40B4-BE49-F238E27FC236}">
                <a16:creationId xmlns:a16="http://schemas.microsoft.com/office/drawing/2014/main" id="{CAB9E430-FE0C-7A35-36C3-1181DFD7BCE7}"/>
              </a:ext>
            </a:extLst>
          </p:cNvPr>
          <p:cNvGrpSpPr/>
          <p:nvPr/>
        </p:nvGrpSpPr>
        <p:grpSpPr>
          <a:xfrm>
            <a:off x="637764" y="795229"/>
            <a:ext cx="3653152" cy="2978040"/>
            <a:chOff x="312949" y="1092625"/>
            <a:chExt cx="4177150" cy="3405202"/>
          </a:xfrm>
        </p:grpSpPr>
        <p:grpSp>
          <p:nvGrpSpPr>
            <p:cNvPr id="916" name="Google Shape;916;p56"/>
            <p:cNvGrpSpPr/>
            <p:nvPr/>
          </p:nvGrpSpPr>
          <p:grpSpPr>
            <a:xfrm>
              <a:off x="312949" y="1092625"/>
              <a:ext cx="4177150" cy="3405202"/>
              <a:chOff x="935975" y="1184450"/>
              <a:chExt cx="3410400" cy="2780149"/>
            </a:xfrm>
          </p:grpSpPr>
          <p:sp>
            <p:nvSpPr>
              <p:cNvPr id="917" name="Google Shape;917;p56"/>
              <p:cNvSpPr/>
              <p:nvPr/>
            </p:nvSpPr>
            <p:spPr>
              <a:xfrm>
                <a:off x="2069451" y="3551457"/>
                <a:ext cx="1143193" cy="413142"/>
              </a:xfrm>
              <a:custGeom>
                <a:avLst/>
                <a:gdLst/>
                <a:ahLst/>
                <a:cxnLst/>
                <a:rect l="l" t="t" r="r" b="b"/>
                <a:pathLst>
                  <a:path w="55441" h="20036" extrusionOk="0">
                    <a:moveTo>
                      <a:pt x="0" y="20035"/>
                    </a:moveTo>
                    <a:lnTo>
                      <a:pt x="0" y="17982"/>
                    </a:lnTo>
                    <a:lnTo>
                      <a:pt x="6526" y="17184"/>
                    </a:lnTo>
                    <a:lnTo>
                      <a:pt x="11030" y="1"/>
                    </a:lnTo>
                    <a:lnTo>
                      <a:pt x="44410" y="1"/>
                    </a:lnTo>
                    <a:lnTo>
                      <a:pt x="48911" y="17184"/>
                    </a:lnTo>
                    <a:lnTo>
                      <a:pt x="55441" y="17982"/>
                    </a:lnTo>
                    <a:lnTo>
                      <a:pt x="55441" y="20035"/>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8" name="Google Shape;918;p56"/>
              <p:cNvSpPr/>
              <p:nvPr/>
            </p:nvSpPr>
            <p:spPr>
              <a:xfrm>
                <a:off x="935975" y="1184450"/>
                <a:ext cx="3410400" cy="2372700"/>
              </a:xfrm>
              <a:prstGeom prst="roundRect">
                <a:avLst>
                  <a:gd name="adj" fmla="val 4532"/>
                </a:avLst>
              </a:prstGeom>
              <a:solidFill>
                <a:srgbClr val="2F2C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 name="Google Shape;918;p56">
              <a:extLst>
                <a:ext uri="{FF2B5EF4-FFF2-40B4-BE49-F238E27FC236}">
                  <a16:creationId xmlns:a16="http://schemas.microsoft.com/office/drawing/2014/main" id="{842175D4-85EC-A5E3-4CCA-9C4C7D66DC60}"/>
                </a:ext>
              </a:extLst>
            </p:cNvPr>
            <p:cNvSpPr/>
            <p:nvPr/>
          </p:nvSpPr>
          <p:spPr>
            <a:xfrm>
              <a:off x="471699" y="1231872"/>
              <a:ext cx="3884401" cy="2552267"/>
            </a:xfrm>
            <a:prstGeom prst="roundRect">
              <a:avLst>
                <a:gd name="adj" fmla="val 4532"/>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 name="グループ化 4">
            <a:extLst>
              <a:ext uri="{FF2B5EF4-FFF2-40B4-BE49-F238E27FC236}">
                <a16:creationId xmlns:a16="http://schemas.microsoft.com/office/drawing/2014/main" id="{47ADF33A-5E7B-2EE0-C3DE-77F85C5DB9A2}"/>
              </a:ext>
            </a:extLst>
          </p:cNvPr>
          <p:cNvGrpSpPr/>
          <p:nvPr/>
        </p:nvGrpSpPr>
        <p:grpSpPr>
          <a:xfrm>
            <a:off x="4919217" y="795229"/>
            <a:ext cx="3653152" cy="2978040"/>
            <a:chOff x="312949" y="1092625"/>
            <a:chExt cx="4177150" cy="3405202"/>
          </a:xfrm>
        </p:grpSpPr>
        <p:grpSp>
          <p:nvGrpSpPr>
            <p:cNvPr id="6" name="Google Shape;916;p56">
              <a:extLst>
                <a:ext uri="{FF2B5EF4-FFF2-40B4-BE49-F238E27FC236}">
                  <a16:creationId xmlns:a16="http://schemas.microsoft.com/office/drawing/2014/main" id="{0DB53231-7E69-82B0-D26D-8A368AA6A629}"/>
                </a:ext>
              </a:extLst>
            </p:cNvPr>
            <p:cNvGrpSpPr/>
            <p:nvPr/>
          </p:nvGrpSpPr>
          <p:grpSpPr>
            <a:xfrm>
              <a:off x="312949" y="1092625"/>
              <a:ext cx="4177150" cy="3405202"/>
              <a:chOff x="935975" y="1184450"/>
              <a:chExt cx="3410400" cy="2780149"/>
            </a:xfrm>
          </p:grpSpPr>
          <p:sp>
            <p:nvSpPr>
              <p:cNvPr id="9" name="Google Shape;917;p56">
                <a:extLst>
                  <a:ext uri="{FF2B5EF4-FFF2-40B4-BE49-F238E27FC236}">
                    <a16:creationId xmlns:a16="http://schemas.microsoft.com/office/drawing/2014/main" id="{B9C4BF01-3DD4-F5A5-0577-932ED30598DD}"/>
                  </a:ext>
                </a:extLst>
              </p:cNvPr>
              <p:cNvSpPr/>
              <p:nvPr/>
            </p:nvSpPr>
            <p:spPr>
              <a:xfrm>
                <a:off x="2069451" y="3551457"/>
                <a:ext cx="1143193" cy="413142"/>
              </a:xfrm>
              <a:custGeom>
                <a:avLst/>
                <a:gdLst/>
                <a:ahLst/>
                <a:cxnLst/>
                <a:rect l="l" t="t" r="r" b="b"/>
                <a:pathLst>
                  <a:path w="55441" h="20036" extrusionOk="0">
                    <a:moveTo>
                      <a:pt x="0" y="20035"/>
                    </a:moveTo>
                    <a:lnTo>
                      <a:pt x="0" y="17982"/>
                    </a:lnTo>
                    <a:lnTo>
                      <a:pt x="6526" y="17184"/>
                    </a:lnTo>
                    <a:lnTo>
                      <a:pt x="11030" y="1"/>
                    </a:lnTo>
                    <a:lnTo>
                      <a:pt x="44410" y="1"/>
                    </a:lnTo>
                    <a:lnTo>
                      <a:pt x="48911" y="17184"/>
                    </a:lnTo>
                    <a:lnTo>
                      <a:pt x="55441" y="17982"/>
                    </a:lnTo>
                    <a:lnTo>
                      <a:pt x="55441" y="20035"/>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918;p56">
                <a:extLst>
                  <a:ext uri="{FF2B5EF4-FFF2-40B4-BE49-F238E27FC236}">
                    <a16:creationId xmlns:a16="http://schemas.microsoft.com/office/drawing/2014/main" id="{61D0A83F-05B0-294A-83AB-F2A10BC59A57}"/>
                  </a:ext>
                </a:extLst>
              </p:cNvPr>
              <p:cNvSpPr/>
              <p:nvPr/>
            </p:nvSpPr>
            <p:spPr>
              <a:xfrm>
                <a:off x="935975" y="1184450"/>
                <a:ext cx="3410400" cy="2372700"/>
              </a:xfrm>
              <a:prstGeom prst="roundRect">
                <a:avLst>
                  <a:gd name="adj" fmla="val 4532"/>
                </a:avLst>
              </a:prstGeom>
              <a:solidFill>
                <a:srgbClr val="2F2C6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 name="Google Shape;918;p56">
              <a:extLst>
                <a:ext uri="{FF2B5EF4-FFF2-40B4-BE49-F238E27FC236}">
                  <a16:creationId xmlns:a16="http://schemas.microsoft.com/office/drawing/2014/main" id="{BBA6DF3B-4996-C365-78C1-96D6C9FD1234}"/>
                </a:ext>
              </a:extLst>
            </p:cNvPr>
            <p:cNvSpPr/>
            <p:nvPr/>
          </p:nvSpPr>
          <p:spPr>
            <a:xfrm>
              <a:off x="471699" y="1231872"/>
              <a:ext cx="3884401" cy="2552267"/>
            </a:xfrm>
            <a:prstGeom prst="roundRect">
              <a:avLst>
                <a:gd name="adj" fmla="val 4532"/>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8" name="図 7">
              <a:extLst>
                <a:ext uri="{FF2B5EF4-FFF2-40B4-BE49-F238E27FC236}">
                  <a16:creationId xmlns:a16="http://schemas.microsoft.com/office/drawing/2014/main" id="{CFD2F5AD-7464-48DC-5E3F-E6BDAE9A4AA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13269" y="1231872"/>
              <a:ext cx="3128018" cy="2539114"/>
            </a:xfrm>
            <a:prstGeom prst="rect">
              <a:avLst/>
            </a:prstGeom>
          </p:spPr>
        </p:pic>
      </p:grpSp>
      <p:pic>
        <p:nvPicPr>
          <p:cNvPr id="11" name="図 10">
            <a:extLst>
              <a:ext uri="{FF2B5EF4-FFF2-40B4-BE49-F238E27FC236}">
                <a16:creationId xmlns:a16="http://schemas.microsoft.com/office/drawing/2014/main" id="{44B52688-81C2-7112-26F3-24BF4FA0035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75424" y="913401"/>
            <a:ext cx="3397127" cy="2242767"/>
          </a:xfrm>
          <a:prstGeom prst="roundRect">
            <a:avLst>
              <a:gd name="adj" fmla="val 4483"/>
            </a:avLst>
          </a:prstGeom>
        </p:spPr>
      </p:pic>
      <p:sp>
        <p:nvSpPr>
          <p:cNvPr id="14" name="テキスト ボックス 13">
            <a:extLst>
              <a:ext uri="{FF2B5EF4-FFF2-40B4-BE49-F238E27FC236}">
                <a16:creationId xmlns:a16="http://schemas.microsoft.com/office/drawing/2014/main" id="{688F61AE-B251-E373-4CDC-03352327CBAA}"/>
              </a:ext>
            </a:extLst>
          </p:cNvPr>
          <p:cNvSpPr txBox="1"/>
          <p:nvPr/>
        </p:nvSpPr>
        <p:spPr>
          <a:xfrm>
            <a:off x="417706" y="3836806"/>
            <a:ext cx="4161610" cy="253916"/>
          </a:xfrm>
          <a:prstGeom prst="rect">
            <a:avLst/>
          </a:prstGeom>
          <a:noFill/>
        </p:spPr>
        <p:txBody>
          <a:bodyPr wrap="square">
            <a:spAutoFit/>
          </a:bodyPr>
          <a:lstStyle/>
          <a:p>
            <a:pPr algn="ctr"/>
            <a:r>
              <a:rPr lang="en-US" altLang="ja-JP" sz="1050" dirty="0">
                <a:solidFill>
                  <a:srgbClr val="4575FD"/>
                </a:solidFill>
                <a:latin typeface="Yu Gothic UI" panose="020B0500000000000000" pitchFamily="50" charset="-128"/>
                <a:ea typeface="Yu Gothic UI" panose="020B0500000000000000" pitchFamily="50" charset="-128"/>
                <a:hlinkClick r:id="rId6">
                  <a:extLst>
                    <a:ext uri="{A12FA001-AC4F-418D-AE19-62706E023703}">
                      <ahyp:hlinkClr xmlns:ahyp="http://schemas.microsoft.com/office/drawing/2018/hyperlinkcolor" val="tx"/>
                    </a:ext>
                  </a:extLst>
                </a:hlinkClick>
              </a:rPr>
              <a:t>https://www.youtube.com/@hirayanagi_juku</a:t>
            </a:r>
            <a:r>
              <a:rPr lang="en-US" altLang="ja-JP" sz="1050" dirty="0">
                <a:solidFill>
                  <a:srgbClr val="DAF5FF"/>
                </a:solidFill>
                <a:latin typeface="Yu Gothic UI" panose="020B0500000000000000" pitchFamily="50" charset="-128"/>
                <a:ea typeface="Yu Gothic UI" panose="020B0500000000000000" pitchFamily="50" charset="-128"/>
                <a:hlinkClick r:id="rId6">
                  <a:extLst>
                    <a:ext uri="{A12FA001-AC4F-418D-AE19-62706E023703}">
                      <ahyp:hlinkClr xmlns:ahyp="http://schemas.microsoft.com/office/drawing/2018/hyperlinkcolor" val="tx"/>
                    </a:ext>
                  </a:extLst>
                </a:hlinkClick>
              </a:rPr>
              <a:t>/</a:t>
            </a:r>
            <a:endParaRPr lang="en-US" altLang="ja-JP" sz="1050" dirty="0">
              <a:solidFill>
                <a:srgbClr val="DAF5FF"/>
              </a:solidFill>
              <a:latin typeface="Yu Gothic UI" panose="020B0500000000000000" pitchFamily="50" charset="-128"/>
              <a:ea typeface="Yu Gothic UI" panose="020B0500000000000000" pitchFamily="50" charset="-128"/>
            </a:endParaRPr>
          </a:p>
        </p:txBody>
      </p:sp>
      <p:sp>
        <p:nvSpPr>
          <p:cNvPr id="15" name="テキスト ボックス 14">
            <a:extLst>
              <a:ext uri="{FF2B5EF4-FFF2-40B4-BE49-F238E27FC236}">
                <a16:creationId xmlns:a16="http://schemas.microsoft.com/office/drawing/2014/main" id="{C795A458-972B-80A0-B2DF-6D1804BFDA14}"/>
              </a:ext>
            </a:extLst>
          </p:cNvPr>
          <p:cNvSpPr txBox="1"/>
          <p:nvPr/>
        </p:nvSpPr>
        <p:spPr>
          <a:xfrm>
            <a:off x="4664988" y="3853260"/>
            <a:ext cx="4161610" cy="253916"/>
          </a:xfrm>
          <a:prstGeom prst="rect">
            <a:avLst/>
          </a:prstGeom>
          <a:noFill/>
        </p:spPr>
        <p:txBody>
          <a:bodyPr wrap="square">
            <a:spAutoFit/>
          </a:bodyPr>
          <a:lstStyle/>
          <a:p>
            <a:pPr algn="ctr"/>
            <a:r>
              <a:rPr lang="en-US" altLang="ja-JP" sz="1050" dirty="0">
                <a:solidFill>
                  <a:srgbClr val="DAF5FF"/>
                </a:solidFill>
                <a:latin typeface="Yu Gothic UI" panose="020B0500000000000000" pitchFamily="50" charset="-128"/>
                <a:ea typeface="Yu Gothic UI" panose="020B0500000000000000" pitchFamily="50" charset="-128"/>
                <a:hlinkClick r:id="rId7">
                  <a:extLst>
                    <a:ext uri="{A12FA001-AC4F-418D-AE19-62706E023703}">
                      <ahyp:hlinkClr xmlns:ahyp="http://schemas.microsoft.com/office/drawing/2018/hyperlinkcolor" val="tx"/>
                    </a:ext>
                  </a:extLst>
                </a:hlinkClick>
              </a:rPr>
              <a:t>https://ameblo.jp/hirayanagi4953/</a:t>
            </a:r>
            <a:endParaRPr lang="en-US" altLang="ja-JP" sz="1050" dirty="0">
              <a:solidFill>
                <a:srgbClr val="DAF5FF"/>
              </a:solidFill>
              <a:latin typeface="Yu Gothic UI" panose="020B0500000000000000" pitchFamily="50" charset="-128"/>
              <a:ea typeface="Yu Gothic UI" panose="020B0500000000000000" pitchFamily="50" charset="-128"/>
            </a:endParaRPr>
          </a:p>
        </p:txBody>
      </p:sp>
      <p:pic>
        <p:nvPicPr>
          <p:cNvPr id="19" name="図 18" descr="ロゴ&#10;&#10;自動的に生成された説明">
            <a:extLst>
              <a:ext uri="{FF2B5EF4-FFF2-40B4-BE49-F238E27FC236}">
                <a16:creationId xmlns:a16="http://schemas.microsoft.com/office/drawing/2014/main" id="{72806D06-D6B3-9CB5-BE98-3634758051E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00102" y="631979"/>
            <a:ext cx="464040" cy="464040"/>
          </a:xfrm>
          <a:prstGeom prst="rect">
            <a:avLst/>
          </a:prstGeom>
        </p:spPr>
      </p:pic>
      <p:pic>
        <p:nvPicPr>
          <p:cNvPr id="21" name="図 20" descr="アイコン&#10;&#10;自動的に生成された説明">
            <a:extLst>
              <a:ext uri="{FF2B5EF4-FFF2-40B4-BE49-F238E27FC236}">
                <a16:creationId xmlns:a16="http://schemas.microsoft.com/office/drawing/2014/main" id="{A8FAD994-D664-AC3C-7717-E2B1B5492DF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841107" y="631979"/>
            <a:ext cx="464040" cy="464040"/>
          </a:xfrm>
          <a:prstGeom prst="rect">
            <a:avLst/>
          </a:prstGeom>
        </p:spPr>
      </p:pic>
      <p:sp>
        <p:nvSpPr>
          <p:cNvPr id="22" name="スライド番号プレースホルダー 3">
            <a:extLst>
              <a:ext uri="{FF2B5EF4-FFF2-40B4-BE49-F238E27FC236}">
                <a16:creationId xmlns:a16="http://schemas.microsoft.com/office/drawing/2014/main" id="{52A14390-B26D-0F83-53B9-FAEF65F4A670}"/>
              </a:ext>
            </a:extLst>
          </p:cNvPr>
          <p:cNvSpPr txBox="1">
            <a:spLocks/>
          </p:cNvSpPr>
          <p:nvPr/>
        </p:nvSpPr>
        <p:spPr>
          <a:xfrm>
            <a:off x="8893174" y="4911725"/>
            <a:ext cx="250825" cy="231775"/>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41D8CC4-3064-45AA-8B8F-2DE744D69982}" type="slidenum">
              <a:rPr kumimoji="1" lang="ja-JP" altLang="en-US" sz="900" b="1" smtClean="0">
                <a:solidFill>
                  <a:schemeClr val="bg1"/>
                </a:solidFill>
              </a:rPr>
              <a:pPr algn="ctr"/>
              <a:t>18</a:t>
            </a:fld>
            <a:endParaRPr kumimoji="1" lang="ja-JP" altLang="en-US" sz="900" b="1">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Shape 656"/>
        <p:cNvGrpSpPr/>
        <p:nvPr/>
      </p:nvGrpSpPr>
      <p:grpSpPr>
        <a:xfrm>
          <a:off x="0" y="0"/>
          <a:ext cx="0" cy="0"/>
          <a:chOff x="0" y="0"/>
          <a:chExt cx="0" cy="0"/>
        </a:xfrm>
      </p:grpSpPr>
      <p:sp>
        <p:nvSpPr>
          <p:cNvPr id="6" name="Google Shape;37;p10">
            <a:extLst>
              <a:ext uri="{FF2B5EF4-FFF2-40B4-BE49-F238E27FC236}">
                <a16:creationId xmlns:a16="http://schemas.microsoft.com/office/drawing/2014/main" id="{45D0E89E-58EE-B3B8-4BF7-121C076F2B65}"/>
              </a:ext>
            </a:extLst>
          </p:cNvPr>
          <p:cNvSpPr/>
          <p:nvPr/>
        </p:nvSpPr>
        <p:spPr>
          <a:xfrm>
            <a:off x="0" y="2887392"/>
            <a:ext cx="5842000" cy="2256107"/>
          </a:xfrm>
          <a:prstGeom prst="rect">
            <a:avLst/>
          </a:prstGeom>
          <a:solidFill>
            <a:srgbClr val="001D75">
              <a:alpha val="8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テキスト ボックス 4">
            <a:extLst>
              <a:ext uri="{FF2B5EF4-FFF2-40B4-BE49-F238E27FC236}">
                <a16:creationId xmlns:a16="http://schemas.microsoft.com/office/drawing/2014/main" id="{E3CE8FE8-E6E3-398F-0249-6D005AD1AAC2}"/>
              </a:ext>
            </a:extLst>
          </p:cNvPr>
          <p:cNvSpPr txBox="1"/>
          <p:nvPr/>
        </p:nvSpPr>
        <p:spPr>
          <a:xfrm>
            <a:off x="355600" y="2969004"/>
            <a:ext cx="5486400" cy="2092881"/>
          </a:xfrm>
          <a:prstGeom prst="rect">
            <a:avLst/>
          </a:prstGeom>
          <a:noFill/>
        </p:spPr>
        <p:txBody>
          <a:bodyPr wrap="square">
            <a:spAutoFit/>
          </a:bodyPr>
          <a:lstStyle/>
          <a:p>
            <a:pPr>
              <a:spcBef>
                <a:spcPts val="1200"/>
              </a:spcBef>
            </a:pPr>
            <a:r>
              <a:rPr lang="ja-JP" altLang="en-US" dirty="0">
                <a:solidFill>
                  <a:schemeClr val="bg1"/>
                </a:solidFill>
                <a:latin typeface="Yu Gothic UI" panose="020B0500000000000000" pitchFamily="50" charset="-128"/>
                <a:ea typeface="Yu Gothic UI" panose="020B0500000000000000" pitchFamily="50" charset="-128"/>
              </a:rPr>
              <a:t>お問合せ</a:t>
            </a:r>
            <a:br>
              <a:rPr lang="en-US" altLang="ja-JP" sz="1100" dirty="0">
                <a:solidFill>
                  <a:schemeClr val="bg1"/>
                </a:solidFill>
                <a:latin typeface="Yu Gothic UI" panose="020B0500000000000000" pitchFamily="50" charset="-128"/>
                <a:ea typeface="Yu Gothic UI" panose="020B0500000000000000" pitchFamily="50" charset="-128"/>
              </a:rPr>
            </a:br>
            <a:br>
              <a:rPr lang="en-US" altLang="ja-JP" sz="1100" dirty="0">
                <a:solidFill>
                  <a:schemeClr val="bg1"/>
                </a:solidFill>
                <a:latin typeface="Yu Gothic UI" panose="020B0500000000000000" pitchFamily="50" charset="-128"/>
                <a:ea typeface="Yu Gothic UI" panose="020B0500000000000000" pitchFamily="50" charset="-128"/>
              </a:rPr>
            </a:br>
            <a:r>
              <a:rPr lang="ja-JP" altLang="en-US" sz="1100" dirty="0">
                <a:solidFill>
                  <a:schemeClr val="bg1"/>
                </a:solidFill>
                <a:latin typeface="Yu Gothic UI" panose="020B0500000000000000" pitchFamily="50" charset="-128"/>
                <a:ea typeface="Yu Gothic UI" panose="020B0500000000000000" pitchFamily="50" charset="-128"/>
              </a:rPr>
              <a:t>マンション管理士・管理業務主任者・賃貸不動産経営管理士の資格合格なら</a:t>
            </a:r>
            <a:endParaRPr lang="en-US" altLang="ja-JP" sz="1100" dirty="0">
              <a:solidFill>
                <a:schemeClr val="bg1"/>
              </a:solidFill>
              <a:latin typeface="Yu Gothic UI" panose="020B0500000000000000" pitchFamily="50" charset="-128"/>
              <a:ea typeface="Yu Gothic UI" panose="020B0500000000000000" pitchFamily="50" charset="-128"/>
            </a:endParaRPr>
          </a:p>
          <a:p>
            <a:pPr>
              <a:spcBef>
                <a:spcPts val="1200"/>
              </a:spcBef>
            </a:pPr>
            <a:r>
              <a:rPr lang="ja-JP" altLang="ja-JP" sz="2000" b="1" dirty="0">
                <a:solidFill>
                  <a:schemeClr val="bg1"/>
                </a:solidFill>
                <a:latin typeface="Yu Gothic UI" panose="020B0500000000000000" pitchFamily="50" charset="-128"/>
                <a:ea typeface="Yu Gothic UI" panose="020B0500000000000000" pitchFamily="50" charset="-128"/>
              </a:rPr>
              <a:t>平柳塾（M&amp;Kイノベイティブ・エデュケーション）</a:t>
            </a:r>
            <a:endParaRPr lang="en-US" altLang="ja-JP" sz="2000" b="1" dirty="0">
              <a:solidFill>
                <a:schemeClr val="bg1"/>
              </a:solidFill>
              <a:latin typeface="Yu Gothic UI" panose="020B0500000000000000" pitchFamily="50" charset="-128"/>
              <a:ea typeface="Yu Gothic UI" panose="020B0500000000000000" pitchFamily="50" charset="-128"/>
            </a:endParaRPr>
          </a:p>
          <a:p>
            <a:pPr>
              <a:spcBef>
                <a:spcPts val="600"/>
              </a:spcBef>
            </a:pPr>
            <a:r>
              <a:rPr lang="ja-JP" altLang="ja-JP" sz="1100" dirty="0">
                <a:solidFill>
                  <a:schemeClr val="bg1"/>
                </a:solidFill>
                <a:latin typeface="Yu Gothic UI" panose="020B0500000000000000" pitchFamily="50" charset="-128"/>
                <a:ea typeface="Yu Gothic UI" panose="020B0500000000000000" pitchFamily="50" charset="-128"/>
              </a:rPr>
              <a:t>営業時間　9:30～17:30</a:t>
            </a:r>
            <a:r>
              <a:rPr lang="ja-JP" altLang="en-US" sz="1100" dirty="0">
                <a:solidFill>
                  <a:schemeClr val="bg1"/>
                </a:solidFill>
                <a:latin typeface="Yu Gothic UI" panose="020B0500000000000000" pitchFamily="50" charset="-128"/>
                <a:ea typeface="Yu Gothic UI" panose="020B0500000000000000" pitchFamily="50" charset="-128"/>
              </a:rPr>
              <a:t>　</a:t>
            </a:r>
            <a:r>
              <a:rPr lang="ja-JP" altLang="ja-JP" sz="1100" dirty="0">
                <a:solidFill>
                  <a:schemeClr val="bg1"/>
                </a:solidFill>
                <a:latin typeface="Yu Gothic UI" panose="020B0500000000000000" pitchFamily="50" charset="-128"/>
                <a:ea typeface="Yu Gothic UI" panose="020B0500000000000000" pitchFamily="50" charset="-128"/>
              </a:rPr>
              <a:t>休業日：土曜・日曜・祝日</a:t>
            </a:r>
            <a:r>
              <a:rPr lang="en-US" altLang="ja-JP" sz="1100" dirty="0">
                <a:solidFill>
                  <a:schemeClr val="bg1"/>
                </a:solidFill>
                <a:latin typeface="Yu Gothic UI" panose="020B0500000000000000" pitchFamily="50" charset="-128"/>
                <a:ea typeface="Yu Gothic UI" panose="020B0500000000000000" pitchFamily="50" charset="-128"/>
              </a:rPr>
              <a:t>    </a:t>
            </a:r>
          </a:p>
          <a:p>
            <a:pPr>
              <a:spcBef>
                <a:spcPts val="600"/>
              </a:spcBef>
            </a:pPr>
            <a:r>
              <a:rPr lang="ja-JP" altLang="en-US" sz="1100" dirty="0">
                <a:solidFill>
                  <a:schemeClr val="bg1"/>
                </a:solidFill>
                <a:latin typeface="Yu Gothic UI" panose="020B0500000000000000" pitchFamily="50" charset="-128"/>
                <a:ea typeface="Yu Gothic UI" panose="020B0500000000000000" pitchFamily="50" charset="-128"/>
              </a:rPr>
              <a:t>☎：</a:t>
            </a:r>
            <a:r>
              <a:rPr lang="en-US" altLang="ja-JP" sz="1100" dirty="0">
                <a:solidFill>
                  <a:schemeClr val="bg1"/>
                </a:solidFill>
                <a:latin typeface="Yu Gothic UI" panose="020B0500000000000000" pitchFamily="50" charset="-128"/>
                <a:ea typeface="Yu Gothic UI" panose="020B0500000000000000" pitchFamily="50" charset="-128"/>
              </a:rPr>
              <a:t>03-6868-7024</a:t>
            </a:r>
          </a:p>
          <a:p>
            <a:pPr>
              <a:spcBef>
                <a:spcPts val="600"/>
              </a:spcBef>
            </a:pPr>
            <a:r>
              <a:rPr lang="ja-JP" altLang="en-US" sz="1100" dirty="0">
                <a:solidFill>
                  <a:schemeClr val="bg1"/>
                </a:solidFill>
                <a:latin typeface="Yu Gothic UI" panose="020B0500000000000000" pitchFamily="50" charset="-128"/>
                <a:ea typeface="Yu Gothic UI" panose="020B0500000000000000" pitchFamily="50" charset="-128"/>
              </a:rPr>
              <a:t>✉</a:t>
            </a:r>
            <a:r>
              <a:rPr lang="ja-JP" altLang="ja-JP" sz="1100" dirty="0">
                <a:solidFill>
                  <a:schemeClr val="bg1"/>
                </a:solidFill>
                <a:latin typeface="Yu Gothic UI" panose="020B0500000000000000" pitchFamily="50" charset="-128"/>
                <a:ea typeface="Yu Gothic UI" panose="020B0500000000000000" pitchFamily="50" charset="-128"/>
              </a:rPr>
              <a:t> </a:t>
            </a:r>
            <a:r>
              <a:rPr lang="ja-JP" altLang="en-US" sz="1100" dirty="0">
                <a:solidFill>
                  <a:schemeClr val="bg1"/>
                </a:solidFill>
                <a:latin typeface="Yu Gothic UI" panose="020B0500000000000000" pitchFamily="50" charset="-128"/>
                <a:ea typeface="Yu Gothic UI" panose="020B0500000000000000" pitchFamily="50" charset="-128"/>
              </a:rPr>
              <a:t>：</a:t>
            </a:r>
            <a:r>
              <a:rPr lang="ja-JP" altLang="ja-JP" sz="1100" dirty="0">
                <a:solidFill>
                  <a:schemeClr val="bg1"/>
                </a:solidFill>
                <a:latin typeface="Yu Gothic UI" panose="020B0500000000000000" pitchFamily="50" charset="-128"/>
                <a:ea typeface="Yu Gothic UI" panose="020B0500000000000000" pitchFamily="50" charset="-128"/>
              </a:rPr>
              <a:t> </a:t>
            </a:r>
            <a:r>
              <a:rPr lang="ja-JP" altLang="ja-JP" sz="1100" u="sng" dirty="0">
                <a:solidFill>
                  <a:srgbClr val="DAF5FF"/>
                </a:solidFill>
                <a:latin typeface="Yu Gothic UI" panose="020B0500000000000000" pitchFamily="50" charset="-128"/>
                <a:ea typeface="Yu Gothic UI" panose="020B0500000000000000" pitchFamily="50" charset="-128"/>
                <a:hlinkClick r:id="rId4">
                  <a:extLst>
                    <a:ext uri="{A12FA001-AC4F-418D-AE19-62706E023703}">
                      <ahyp:hlinkClr xmlns:ahyp="http://schemas.microsoft.com/office/drawing/2018/hyperlinkcolor" val="tx"/>
                    </a:ext>
                  </a:extLst>
                </a:hlinkClick>
              </a:rPr>
              <a:t>info@mkined.jp</a:t>
            </a:r>
            <a:r>
              <a:rPr lang="en-US" altLang="ja-JP" sz="1100" u="sng" dirty="0">
                <a:solidFill>
                  <a:srgbClr val="DAF5FF"/>
                </a:solidFill>
                <a:latin typeface="Yu Gothic UI" panose="020B0500000000000000" pitchFamily="50" charset="-128"/>
                <a:ea typeface="Yu Gothic UI" panose="020B0500000000000000" pitchFamily="50" charset="-128"/>
              </a:rPr>
              <a:t>  </a:t>
            </a:r>
          </a:p>
          <a:p>
            <a:pPr>
              <a:spcBef>
                <a:spcPts val="600"/>
              </a:spcBef>
            </a:pPr>
            <a:r>
              <a:rPr lang="ja-JP" altLang="en-US" sz="1100" dirty="0">
                <a:solidFill>
                  <a:schemeClr val="bg1"/>
                </a:solidFill>
                <a:latin typeface="Yu Gothic UI" panose="020B0500000000000000" pitchFamily="50" charset="-128"/>
                <a:ea typeface="Yu Gothic UI" panose="020B0500000000000000" pitchFamily="50" charset="-128"/>
              </a:rPr>
              <a:t>お問合せフォーム　</a:t>
            </a:r>
            <a:r>
              <a:rPr lang="en-US" altLang="ja-JP" sz="1100" u="sng" dirty="0">
                <a:solidFill>
                  <a:srgbClr val="DAF5FF"/>
                </a:solidFill>
                <a:latin typeface="Yu Gothic UI" panose="020B0500000000000000" pitchFamily="50" charset="-128"/>
                <a:ea typeface="Yu Gothic UI" panose="020B0500000000000000" pitchFamily="50" charset="-128"/>
                <a:hlinkClick r:id="rId5">
                  <a:extLst>
                    <a:ext uri="{A12FA001-AC4F-418D-AE19-62706E023703}">
                      <ahyp:hlinkClr xmlns:ahyp="http://schemas.microsoft.com/office/drawing/2018/hyperlinkcolor" val="tx"/>
                    </a:ext>
                  </a:extLst>
                </a:hlinkClick>
              </a:rPr>
              <a:t>https://www.mkined.jp/138963213</a:t>
            </a:r>
            <a:endParaRPr lang="en-US" altLang="ja-JP" sz="1100" u="sng" dirty="0">
              <a:solidFill>
                <a:srgbClr val="DAF5FF"/>
              </a:solidFill>
              <a:latin typeface="Yu Gothic UI" panose="020B0500000000000000" pitchFamily="50" charset="-128"/>
              <a:ea typeface="Yu Gothic UI" panose="020B0500000000000000" pitchFamily="50" charset="-128"/>
            </a:endParaRPr>
          </a:p>
        </p:txBody>
      </p:sp>
      <p:pic>
        <p:nvPicPr>
          <p:cNvPr id="8" name="図 7" descr="ロゴ, 会社名&#10;&#10;自動的に生成された説明">
            <a:extLst>
              <a:ext uri="{FF2B5EF4-FFF2-40B4-BE49-F238E27FC236}">
                <a16:creationId xmlns:a16="http://schemas.microsoft.com/office/drawing/2014/main" id="{8DE5A766-6846-A400-6E58-99BB27CC0474}"/>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90195" y="123645"/>
            <a:ext cx="1050573" cy="49814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653A1EB7-DCA8-3CA3-5192-AA70693B72FA}"/>
              </a:ext>
            </a:extLst>
          </p:cNvPr>
          <p:cNvGraphicFramePr>
            <a:graphicFrameLocks noGrp="1"/>
          </p:cNvGraphicFramePr>
          <p:nvPr>
            <p:extLst>
              <p:ext uri="{D42A27DB-BD31-4B8C-83A1-F6EECF244321}">
                <p14:modId xmlns:p14="http://schemas.microsoft.com/office/powerpoint/2010/main" val="2360248707"/>
              </p:ext>
            </p:extLst>
          </p:nvPr>
        </p:nvGraphicFramePr>
        <p:xfrm>
          <a:off x="2661333" y="525294"/>
          <a:ext cx="6206596" cy="4364651"/>
        </p:xfrm>
        <a:graphic>
          <a:graphicData uri="http://schemas.openxmlformats.org/drawingml/2006/table">
            <a:tbl>
              <a:tblPr/>
              <a:tblGrid>
                <a:gridCol w="909574">
                  <a:extLst>
                    <a:ext uri="{9D8B030D-6E8A-4147-A177-3AD203B41FA5}">
                      <a16:colId xmlns:a16="http://schemas.microsoft.com/office/drawing/2014/main" val="434619034"/>
                    </a:ext>
                  </a:extLst>
                </a:gridCol>
                <a:gridCol w="5297022">
                  <a:extLst>
                    <a:ext uri="{9D8B030D-6E8A-4147-A177-3AD203B41FA5}">
                      <a16:colId xmlns:a16="http://schemas.microsoft.com/office/drawing/2014/main" val="977248665"/>
                    </a:ext>
                  </a:extLst>
                </a:gridCol>
              </a:tblGrid>
              <a:tr h="338184">
                <a:tc>
                  <a:txBody>
                    <a:bodyPr/>
                    <a:lstStyle/>
                    <a:p>
                      <a:pPr algn="r" fontAlgn="ctr">
                        <a:spcBef>
                          <a:spcPts val="300"/>
                        </a:spcBef>
                      </a:pPr>
                      <a:r>
                        <a:rPr lang="ja-JP" altLang="en-US" sz="800" b="0" i="0" u="none" strike="noStrike" cap="none" dirty="0">
                          <a:solidFill>
                            <a:srgbClr val="153381"/>
                          </a:solidFill>
                          <a:effectLst/>
                          <a:latin typeface="Yu Gothic UI" panose="020B0500000000000000" pitchFamily="50" charset="-128"/>
                          <a:ea typeface="Yu Gothic UI" panose="020B0500000000000000" pitchFamily="50" charset="-128"/>
                          <a:cs typeface="+mn-cs"/>
                          <a:sym typeface="Arial"/>
                        </a:rPr>
                        <a:t>会社名</a:t>
                      </a:r>
                    </a:p>
                  </a:txBody>
                  <a:tcPr marL="180000" marR="180000" marT="17925" marB="17925" anchor="ctr">
                    <a:lnL w="12700" cap="flat" cmpd="sng" algn="ctr">
                      <a:noFill/>
                      <a:prstDash val="solid"/>
                      <a:round/>
                      <a:headEnd type="none" w="med" len="med"/>
                      <a:tailEnd type="none" w="med" len="med"/>
                    </a:lnL>
                    <a:lnR w="12700" cap="flat" cmpd="sng" algn="ctr">
                      <a:solidFill>
                        <a:srgbClr val="1E32A5"/>
                      </a:solid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rtl="0" fontAlgn="ctr">
                        <a:lnSpc>
                          <a:spcPct val="100000"/>
                        </a:lnSpc>
                        <a:spcBef>
                          <a:spcPts val="300"/>
                        </a:spcBef>
                        <a:spcAft>
                          <a:spcPts val="0"/>
                        </a:spcAft>
                        <a:buClr>
                          <a:srgbClr val="153381"/>
                        </a:buClr>
                        <a:buFont typeface="Meiryo UI" panose="020B0604030504040204" pitchFamily="50" charset="-128"/>
                        <a:buNone/>
                      </a:pPr>
                      <a:r>
                        <a:rPr lang="zh-TW" altLang="en-US" sz="1200" b="1" i="0" u="none" strike="noStrike" cap="none" dirty="0">
                          <a:solidFill>
                            <a:srgbClr val="324990"/>
                          </a:solidFill>
                          <a:effectLst/>
                          <a:latin typeface="Yu Gothic UI" panose="020B0500000000000000" pitchFamily="50" charset="-128"/>
                          <a:ea typeface="Yu Gothic UI" panose="020B0500000000000000" pitchFamily="50" charset="-128"/>
                          <a:cs typeface="+mn-cs"/>
                          <a:sym typeface="Arial"/>
                        </a:rPr>
                        <a:t>株式会社</a:t>
                      </a:r>
                      <a:r>
                        <a:rPr lang="ja-JP" altLang="en-US" sz="1200" b="1" i="0" u="none" strike="noStrike" cap="none" dirty="0">
                          <a:solidFill>
                            <a:srgbClr val="324990"/>
                          </a:solidFill>
                          <a:effectLst/>
                          <a:latin typeface="Yu Gothic UI" panose="020B0500000000000000" pitchFamily="50" charset="-128"/>
                          <a:ea typeface="Yu Gothic UI" panose="020B0500000000000000" pitchFamily="50" charset="-128"/>
                          <a:cs typeface="+mn-cs"/>
                          <a:sym typeface="Arial"/>
                        </a:rPr>
                        <a:t> </a:t>
                      </a:r>
                      <a:r>
                        <a:rPr lang="en-US" altLang="ja-JP" sz="1200" b="1" i="0" u="none" strike="noStrike" cap="none" dirty="0">
                          <a:solidFill>
                            <a:srgbClr val="324990"/>
                          </a:solidFill>
                          <a:effectLst/>
                          <a:latin typeface="Yu Gothic UI" panose="020B0500000000000000" pitchFamily="50" charset="-128"/>
                          <a:ea typeface="Yu Gothic UI" panose="020B0500000000000000" pitchFamily="50" charset="-128"/>
                          <a:cs typeface="+mn-cs"/>
                          <a:sym typeface="Arial"/>
                        </a:rPr>
                        <a:t>M&amp;K</a:t>
                      </a:r>
                      <a:r>
                        <a:rPr lang="ja-JP" altLang="en-US" sz="1200" b="1" i="0" u="none" strike="noStrike" cap="none" dirty="0">
                          <a:solidFill>
                            <a:srgbClr val="324990"/>
                          </a:solidFill>
                          <a:effectLst/>
                          <a:latin typeface="Yu Gothic UI" panose="020B0500000000000000" pitchFamily="50" charset="-128"/>
                          <a:ea typeface="Yu Gothic UI" panose="020B0500000000000000" pitchFamily="50" charset="-128"/>
                          <a:cs typeface="+mn-cs"/>
                          <a:sym typeface="Arial"/>
                        </a:rPr>
                        <a:t>イノベイティブ・エデュケーション </a:t>
                      </a:r>
                      <a:endParaRPr lang="zh-TW" altLang="en-US" sz="1200" b="1" i="0" u="none" strike="noStrike" cap="none" dirty="0">
                        <a:solidFill>
                          <a:srgbClr val="324990"/>
                        </a:solidFill>
                        <a:effectLst/>
                        <a:latin typeface="Yu Gothic UI" panose="020B0500000000000000" pitchFamily="50" charset="-128"/>
                        <a:ea typeface="Yu Gothic UI" panose="020B0500000000000000" pitchFamily="50" charset="-128"/>
                        <a:cs typeface="+mn-cs"/>
                        <a:sym typeface="Arial"/>
                      </a:endParaRPr>
                    </a:p>
                  </a:txBody>
                  <a:tcPr marL="180000" marR="180000" marT="17925" marB="17925" anchor="ctr">
                    <a:lnL w="12700" cap="flat" cmpd="sng" algn="ctr">
                      <a:solidFill>
                        <a:srgbClr val="1E32A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70470070"/>
                  </a:ext>
                </a:extLst>
              </a:tr>
              <a:tr h="338184">
                <a:tc>
                  <a:txBody>
                    <a:bodyPr/>
                    <a:lstStyle/>
                    <a:p>
                      <a:pPr algn="r" fontAlgn="ctr">
                        <a:spcBef>
                          <a:spcPts val="300"/>
                        </a:spcBef>
                      </a:pPr>
                      <a:r>
                        <a:rPr lang="ja-JP" altLang="en-US" sz="800" b="0" i="0" u="none" strike="noStrike" cap="none" dirty="0">
                          <a:solidFill>
                            <a:srgbClr val="153381"/>
                          </a:solidFill>
                          <a:effectLst/>
                          <a:latin typeface="Yu Gothic UI" panose="020B0500000000000000" pitchFamily="50" charset="-128"/>
                          <a:ea typeface="Yu Gothic UI" panose="020B0500000000000000" pitchFamily="50" charset="-128"/>
                          <a:cs typeface="+mn-cs"/>
                          <a:sym typeface="Arial"/>
                        </a:rPr>
                        <a:t>代表者</a:t>
                      </a:r>
                    </a:p>
                  </a:txBody>
                  <a:tcPr marL="180000" marR="180000" marT="17925" marB="17925" anchor="ctr">
                    <a:lnL w="12700" cap="flat" cmpd="sng" algn="ctr">
                      <a:noFill/>
                      <a:prstDash val="solid"/>
                      <a:round/>
                      <a:headEnd type="none" w="med" len="med"/>
                      <a:tailEnd type="none" w="med" len="med"/>
                    </a:lnL>
                    <a:lnR w="12700" cap="flat" cmpd="sng" algn="ctr">
                      <a:solidFill>
                        <a:srgbClr val="1E32A5"/>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rtl="0" fontAlgn="ctr">
                        <a:lnSpc>
                          <a:spcPct val="100000"/>
                        </a:lnSpc>
                        <a:spcBef>
                          <a:spcPts val="300"/>
                        </a:spcBef>
                        <a:spcAft>
                          <a:spcPts val="0"/>
                        </a:spcAft>
                        <a:buClr>
                          <a:srgbClr val="153381"/>
                        </a:buClr>
                        <a:buFont typeface="Meiryo UI" panose="020B0604030504040204" pitchFamily="50" charset="-128"/>
                        <a:buNone/>
                      </a:pPr>
                      <a:r>
                        <a:rPr lang="zh-TW" altLang="en-US" sz="110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代表取締役社長 平柳　将人</a:t>
                      </a:r>
                    </a:p>
                  </a:txBody>
                  <a:tcPr marL="180000" marR="180000" marT="17925" marB="17925" anchor="ctr">
                    <a:lnL w="12700" cap="flat" cmpd="sng" algn="ctr">
                      <a:solidFill>
                        <a:srgbClr val="1E32A5"/>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24786003"/>
                  </a:ext>
                </a:extLst>
              </a:tr>
              <a:tr h="339121">
                <a:tc>
                  <a:txBody>
                    <a:bodyPr/>
                    <a:lstStyle/>
                    <a:p>
                      <a:pPr algn="r" fontAlgn="ctr">
                        <a:spcBef>
                          <a:spcPts val="300"/>
                        </a:spcBef>
                      </a:pPr>
                      <a:r>
                        <a:rPr lang="ja-JP" altLang="en-US" sz="800" b="0" i="0" u="none" strike="noStrike" cap="none" dirty="0">
                          <a:solidFill>
                            <a:srgbClr val="153381"/>
                          </a:solidFill>
                          <a:effectLst/>
                          <a:latin typeface="Yu Gothic UI" panose="020B0500000000000000" pitchFamily="50" charset="-128"/>
                          <a:ea typeface="Yu Gothic UI" panose="020B0500000000000000" pitchFamily="50" charset="-128"/>
                          <a:cs typeface="+mn-cs"/>
                          <a:sym typeface="Arial"/>
                        </a:rPr>
                        <a:t>本店所在地</a:t>
                      </a:r>
                    </a:p>
                  </a:txBody>
                  <a:tcPr marL="180000" marR="180000" marT="17925" marB="17925" anchor="ctr">
                    <a:lnL w="12700" cap="flat" cmpd="sng" algn="ctr">
                      <a:noFill/>
                      <a:prstDash val="solid"/>
                      <a:round/>
                      <a:headEnd type="none" w="med" len="med"/>
                      <a:tailEnd type="none" w="med" len="med"/>
                    </a:lnL>
                    <a:lnR w="12700" cap="flat" cmpd="sng" algn="ctr">
                      <a:solidFill>
                        <a:srgbClr val="1E32A5"/>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rtl="0" fontAlgn="ctr">
                        <a:lnSpc>
                          <a:spcPct val="100000"/>
                        </a:lnSpc>
                        <a:spcBef>
                          <a:spcPts val="300"/>
                        </a:spcBef>
                        <a:spcAft>
                          <a:spcPts val="0"/>
                        </a:spcAft>
                        <a:buClr>
                          <a:srgbClr val="153381"/>
                        </a:buClr>
                        <a:buFont typeface="Meiryo UI" panose="020B0604030504040204" pitchFamily="50" charset="-128"/>
                        <a:buNone/>
                      </a:pPr>
                      <a:r>
                        <a:rPr lang="en-US" altLang="ja-JP" sz="105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103-0026</a:t>
                      </a:r>
                      <a:r>
                        <a:rPr lang="ja-JP" altLang="en-US" sz="105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　東京都中央区日本橋兜町</a:t>
                      </a:r>
                      <a:r>
                        <a:rPr lang="en-US" altLang="ja-JP" sz="105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17-1</a:t>
                      </a:r>
                      <a:r>
                        <a:rPr lang="ja-JP" altLang="en-US" sz="105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　日本橋ロイヤルプラザ</a:t>
                      </a:r>
                      <a:r>
                        <a:rPr lang="en-US" altLang="ja-JP" sz="105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706</a:t>
                      </a:r>
                    </a:p>
                    <a:p>
                      <a:pPr marL="0" marR="0" indent="0" algn="l" rtl="0" fontAlgn="ctr">
                        <a:lnSpc>
                          <a:spcPct val="100000"/>
                        </a:lnSpc>
                        <a:spcBef>
                          <a:spcPts val="300"/>
                        </a:spcBef>
                        <a:spcAft>
                          <a:spcPts val="0"/>
                        </a:spcAft>
                        <a:buClr>
                          <a:srgbClr val="153381"/>
                        </a:buClr>
                        <a:buFont typeface="Meiryo UI" panose="020B0604030504040204" pitchFamily="50" charset="-128"/>
                        <a:buNone/>
                      </a:pPr>
                      <a:r>
                        <a:rPr lang="en-US" altLang="ja-JP" sz="90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TEL</a:t>
                      </a:r>
                      <a:r>
                        <a:rPr lang="ja-JP" altLang="en-US" sz="90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a:t>
                      </a:r>
                      <a:r>
                        <a:rPr lang="en-US" altLang="ja-JP" sz="90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03-6868-7024</a:t>
                      </a:r>
                      <a:r>
                        <a:rPr lang="ja-JP" altLang="en-US" sz="90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　／　</a:t>
                      </a:r>
                      <a:r>
                        <a:rPr lang="en-US" altLang="ja-JP" sz="90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FAX</a:t>
                      </a:r>
                      <a:r>
                        <a:rPr lang="ja-JP" altLang="en-US" sz="90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a:t>
                      </a:r>
                      <a:r>
                        <a:rPr lang="en-US" altLang="ja-JP" sz="90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03-6893-3931</a:t>
                      </a:r>
                      <a:endParaRPr lang="en-US" altLang="ja-JP" sz="105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endParaRPr>
                    </a:p>
                  </a:txBody>
                  <a:tcPr marL="180000" marR="180000" marT="17925" marB="17925" anchor="ctr">
                    <a:lnL w="12700" cap="flat" cmpd="sng" algn="ctr">
                      <a:solidFill>
                        <a:srgbClr val="1E32A5"/>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48088914"/>
                  </a:ext>
                </a:extLst>
              </a:tr>
              <a:tr h="338184">
                <a:tc>
                  <a:txBody>
                    <a:bodyPr/>
                    <a:lstStyle/>
                    <a:p>
                      <a:pPr algn="r" fontAlgn="ctr">
                        <a:spcBef>
                          <a:spcPts val="300"/>
                        </a:spcBef>
                      </a:pPr>
                      <a:r>
                        <a:rPr lang="ja-JP" altLang="en-US" sz="800" b="0" i="0" u="none" strike="noStrike" cap="none" dirty="0">
                          <a:solidFill>
                            <a:srgbClr val="153381"/>
                          </a:solidFill>
                          <a:effectLst/>
                          <a:latin typeface="Yu Gothic UI" panose="020B0500000000000000" pitchFamily="50" charset="-128"/>
                          <a:ea typeface="Yu Gothic UI" panose="020B0500000000000000" pitchFamily="50" charset="-128"/>
                          <a:cs typeface="+mn-cs"/>
                          <a:sym typeface="Arial"/>
                        </a:rPr>
                        <a:t>設立</a:t>
                      </a:r>
                    </a:p>
                  </a:txBody>
                  <a:tcPr marL="180000" marR="180000" marT="17925" marB="17925" anchor="ctr">
                    <a:lnL w="12700" cap="flat" cmpd="sng" algn="ctr">
                      <a:noFill/>
                      <a:prstDash val="solid"/>
                      <a:round/>
                      <a:headEnd type="none" w="med" len="med"/>
                      <a:tailEnd type="none" w="med" len="med"/>
                    </a:lnL>
                    <a:lnR w="12700" cap="flat" cmpd="sng" algn="ctr">
                      <a:solidFill>
                        <a:srgbClr val="1E32A5"/>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rtl="0" fontAlgn="ctr">
                        <a:lnSpc>
                          <a:spcPct val="100000"/>
                        </a:lnSpc>
                        <a:spcBef>
                          <a:spcPts val="300"/>
                        </a:spcBef>
                        <a:spcAft>
                          <a:spcPts val="0"/>
                        </a:spcAft>
                        <a:buClr>
                          <a:srgbClr val="153381"/>
                        </a:buClr>
                        <a:buFont typeface="Meiryo UI" panose="020B0604030504040204" pitchFamily="50" charset="-128"/>
                        <a:buNone/>
                      </a:pPr>
                      <a:r>
                        <a:rPr lang="ja-JP" altLang="en-US" sz="105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法人化　：</a:t>
                      </a:r>
                      <a:r>
                        <a:rPr lang="en-US" altLang="ja-JP" sz="105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2018</a:t>
                      </a:r>
                      <a:r>
                        <a:rPr lang="zh-TW" altLang="en-US" sz="105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年</a:t>
                      </a:r>
                      <a:r>
                        <a:rPr lang="en-US" altLang="ja-JP" sz="105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7</a:t>
                      </a:r>
                      <a:r>
                        <a:rPr lang="zh-TW" altLang="en-US" sz="105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月</a:t>
                      </a:r>
                      <a:r>
                        <a:rPr lang="en-US" altLang="ja-JP" sz="105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13</a:t>
                      </a:r>
                      <a:r>
                        <a:rPr lang="zh-TW" altLang="en-US" sz="105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日</a:t>
                      </a:r>
                      <a:r>
                        <a:rPr lang="ja-JP" altLang="en-US" sz="105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　　</a:t>
                      </a:r>
                      <a:r>
                        <a:rPr lang="zh-TW" altLang="en-US" sz="105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事業開始：</a:t>
                      </a:r>
                      <a:r>
                        <a:rPr lang="en-US" altLang="ja-JP" sz="105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2013</a:t>
                      </a:r>
                      <a:r>
                        <a:rPr lang="zh-TW" altLang="en-US" sz="105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年</a:t>
                      </a:r>
                      <a:r>
                        <a:rPr lang="en-US" altLang="ja-JP" sz="105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1</a:t>
                      </a:r>
                      <a:r>
                        <a:rPr lang="zh-TW" altLang="en-US" sz="105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月</a:t>
                      </a:r>
                      <a:r>
                        <a:rPr lang="en-US" altLang="ja-JP" sz="105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1</a:t>
                      </a:r>
                      <a:r>
                        <a:rPr lang="zh-TW" altLang="en-US" sz="105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日～</a:t>
                      </a:r>
                    </a:p>
                  </a:txBody>
                  <a:tcPr marL="180000" marR="180000" marT="17925" marB="17925" anchor="ctr">
                    <a:lnL w="12700" cap="flat" cmpd="sng" algn="ctr">
                      <a:solidFill>
                        <a:srgbClr val="1E32A5"/>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89402004"/>
                  </a:ext>
                </a:extLst>
              </a:tr>
              <a:tr h="2978969">
                <a:tc>
                  <a:txBody>
                    <a:bodyPr/>
                    <a:lstStyle/>
                    <a:p>
                      <a:pPr algn="r" fontAlgn="t">
                        <a:spcBef>
                          <a:spcPts val="300"/>
                        </a:spcBef>
                      </a:pPr>
                      <a:r>
                        <a:rPr lang="ja-JP" altLang="en-US" sz="800" b="0" i="0" u="none" strike="noStrike" cap="none" dirty="0">
                          <a:solidFill>
                            <a:srgbClr val="153381"/>
                          </a:solidFill>
                          <a:effectLst/>
                          <a:latin typeface="Yu Gothic UI" panose="020B0500000000000000" pitchFamily="50" charset="-128"/>
                          <a:ea typeface="Yu Gothic UI" panose="020B0500000000000000" pitchFamily="50" charset="-128"/>
                          <a:cs typeface="+mn-cs"/>
                          <a:sym typeface="Arial"/>
                        </a:rPr>
                        <a:t>主なサービス</a:t>
                      </a:r>
                    </a:p>
                  </a:txBody>
                  <a:tcPr marL="180000" marR="180000" marT="27491" marB="27491" anchor="ctr">
                    <a:lnL w="12700" cap="flat" cmpd="sng" algn="ctr">
                      <a:noFill/>
                      <a:prstDash val="solid"/>
                      <a:round/>
                      <a:headEnd type="none" w="med" len="med"/>
                      <a:tailEnd type="none" w="med" len="med"/>
                    </a:lnL>
                    <a:lnR w="12700" cap="flat" cmpd="sng" algn="ctr">
                      <a:solidFill>
                        <a:srgbClr val="1E32A5"/>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rtl="0">
                        <a:lnSpc>
                          <a:spcPct val="100000"/>
                        </a:lnSpc>
                        <a:spcBef>
                          <a:spcPts val="300"/>
                        </a:spcBef>
                        <a:spcAft>
                          <a:spcPts val="0"/>
                        </a:spcAft>
                        <a:buClr>
                          <a:srgbClr val="153381"/>
                        </a:buClr>
                        <a:buFont typeface="Meiryo UI" panose="020B0604030504040204" pitchFamily="50" charset="-128"/>
                        <a:buNone/>
                      </a:pPr>
                      <a:endParaRPr lang="en-US" altLang="ja-JP" sz="400" b="1" i="0" u="none" strike="noStrike" cap="none" dirty="0">
                        <a:solidFill>
                          <a:srgbClr val="324990"/>
                        </a:solidFill>
                        <a:effectLst/>
                        <a:latin typeface="Yu Gothic UI" panose="020B0500000000000000" pitchFamily="50" charset="-128"/>
                        <a:ea typeface="Yu Gothic UI" panose="020B0500000000000000" pitchFamily="50" charset="-128"/>
                        <a:cs typeface="+mn-cs"/>
                        <a:sym typeface="Arial"/>
                      </a:endParaRPr>
                    </a:p>
                    <a:p>
                      <a:pPr marL="0" marR="0" indent="0" algn="l" rtl="0">
                        <a:lnSpc>
                          <a:spcPct val="100000"/>
                        </a:lnSpc>
                        <a:spcBef>
                          <a:spcPts val="300"/>
                        </a:spcBef>
                        <a:spcAft>
                          <a:spcPts val="0"/>
                        </a:spcAft>
                        <a:buClr>
                          <a:srgbClr val="153381"/>
                        </a:buClr>
                        <a:buFont typeface="Meiryo UI" panose="020B0604030504040204" pitchFamily="50" charset="-128"/>
                        <a:buNone/>
                      </a:pPr>
                      <a:r>
                        <a:rPr lang="ja-JP" altLang="en-US" sz="1100" b="1" i="0" u="none" strike="noStrike" cap="none" dirty="0">
                          <a:solidFill>
                            <a:srgbClr val="324990"/>
                          </a:solidFill>
                          <a:effectLst/>
                          <a:latin typeface="Yu Gothic UI" panose="020B0500000000000000" pitchFamily="50" charset="-128"/>
                          <a:ea typeface="Yu Gothic UI" panose="020B0500000000000000" pitchFamily="50" charset="-128"/>
                          <a:cs typeface="+mn-cs"/>
                          <a:sym typeface="Arial"/>
                        </a:rPr>
                        <a:t>受験指導・資格取得支援</a:t>
                      </a:r>
                    </a:p>
                  </a:txBody>
                  <a:tcPr marL="180000" marR="180000" marT="27491" marB="27491">
                    <a:lnL w="12700" cap="flat" cmpd="sng" algn="ctr">
                      <a:solidFill>
                        <a:srgbClr val="1E32A5"/>
                      </a:solid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78780272"/>
                  </a:ext>
                </a:extLst>
              </a:tr>
            </a:tbl>
          </a:graphicData>
        </a:graphic>
      </p:graphicFrame>
      <p:sp>
        <p:nvSpPr>
          <p:cNvPr id="2" name="タイトル 2">
            <a:extLst>
              <a:ext uri="{FF2B5EF4-FFF2-40B4-BE49-F238E27FC236}">
                <a16:creationId xmlns:a16="http://schemas.microsoft.com/office/drawing/2014/main" id="{2D497C72-57E1-30A4-1147-D86F623BEA2C}"/>
              </a:ext>
            </a:extLst>
          </p:cNvPr>
          <p:cNvSpPr txBox="1">
            <a:spLocks/>
          </p:cNvSpPr>
          <p:nvPr/>
        </p:nvSpPr>
        <p:spPr>
          <a:xfrm>
            <a:off x="384560" y="2347096"/>
            <a:ext cx="1521083" cy="449308"/>
          </a:xfrm>
          <a:prstGeom prst="rect">
            <a:avLst/>
          </a:prstGeom>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3200"/>
              <a:buFont typeface="Arial"/>
              <a:buNone/>
              <a:defRPr sz="1800" b="1" i="0" u="none" strike="noStrike" cap="none">
                <a:solidFill>
                  <a:srgbClr val="153381"/>
                </a:solidFill>
                <a:latin typeface="Yu Gothic UI" panose="020B0500000000000000" pitchFamily="50" charset="-128"/>
                <a:ea typeface="Yu Gothic UI" panose="020B0500000000000000" pitchFamily="50" charset="-128"/>
                <a:cs typeface="Arial"/>
                <a:sym typeface="Arial"/>
              </a:defRPr>
            </a:lvl1pPr>
            <a:lvl2pPr marR="0" lvl="1" algn="l" rtl="0">
              <a:lnSpc>
                <a:spcPct val="100000"/>
              </a:lnSpc>
              <a:spcBef>
                <a:spcPts val="0"/>
              </a:spcBef>
              <a:spcAft>
                <a:spcPts val="0"/>
              </a:spcAft>
              <a:buClr>
                <a:srgbClr val="000000"/>
              </a:buClr>
              <a:buSzPts val="3200"/>
              <a:buFont typeface="Palanquin Dark"/>
              <a:buNone/>
              <a:defRPr sz="1400" b="0" i="0" u="none" strike="noStrike" cap="none">
                <a:solidFill>
                  <a:srgbClr val="000000"/>
                </a:solidFill>
                <a:latin typeface="Palanquin Dark"/>
                <a:ea typeface="Palanquin Dark"/>
                <a:cs typeface="Palanquin Dark"/>
                <a:sym typeface="Palanquin Dark"/>
              </a:defRPr>
            </a:lvl2pPr>
            <a:lvl3pPr marR="0" lvl="2" algn="l" rtl="0">
              <a:lnSpc>
                <a:spcPct val="100000"/>
              </a:lnSpc>
              <a:spcBef>
                <a:spcPts val="0"/>
              </a:spcBef>
              <a:spcAft>
                <a:spcPts val="0"/>
              </a:spcAft>
              <a:buClr>
                <a:srgbClr val="000000"/>
              </a:buClr>
              <a:buSzPts val="3200"/>
              <a:buFont typeface="Palanquin Dark"/>
              <a:buNone/>
              <a:defRPr sz="1400" b="0" i="0" u="none" strike="noStrike" cap="none">
                <a:solidFill>
                  <a:srgbClr val="000000"/>
                </a:solidFill>
                <a:latin typeface="Palanquin Dark"/>
                <a:ea typeface="Palanquin Dark"/>
                <a:cs typeface="Palanquin Dark"/>
                <a:sym typeface="Palanquin Dark"/>
              </a:defRPr>
            </a:lvl3pPr>
            <a:lvl4pPr marR="0" lvl="3" algn="l" rtl="0">
              <a:lnSpc>
                <a:spcPct val="100000"/>
              </a:lnSpc>
              <a:spcBef>
                <a:spcPts val="0"/>
              </a:spcBef>
              <a:spcAft>
                <a:spcPts val="0"/>
              </a:spcAft>
              <a:buClr>
                <a:srgbClr val="000000"/>
              </a:buClr>
              <a:buSzPts val="3200"/>
              <a:buFont typeface="Palanquin Dark"/>
              <a:buNone/>
              <a:defRPr sz="1400" b="0" i="0" u="none" strike="noStrike" cap="none">
                <a:solidFill>
                  <a:srgbClr val="000000"/>
                </a:solidFill>
                <a:latin typeface="Palanquin Dark"/>
                <a:ea typeface="Palanquin Dark"/>
                <a:cs typeface="Palanquin Dark"/>
                <a:sym typeface="Palanquin Dark"/>
              </a:defRPr>
            </a:lvl4pPr>
            <a:lvl5pPr marR="0" lvl="4" algn="l" rtl="0">
              <a:lnSpc>
                <a:spcPct val="100000"/>
              </a:lnSpc>
              <a:spcBef>
                <a:spcPts val="0"/>
              </a:spcBef>
              <a:spcAft>
                <a:spcPts val="0"/>
              </a:spcAft>
              <a:buClr>
                <a:srgbClr val="000000"/>
              </a:buClr>
              <a:buSzPts val="3200"/>
              <a:buFont typeface="Palanquin Dark"/>
              <a:buNone/>
              <a:defRPr sz="1400" b="0" i="0" u="none" strike="noStrike" cap="none">
                <a:solidFill>
                  <a:srgbClr val="000000"/>
                </a:solidFill>
                <a:latin typeface="Palanquin Dark"/>
                <a:ea typeface="Palanquin Dark"/>
                <a:cs typeface="Palanquin Dark"/>
                <a:sym typeface="Palanquin Dark"/>
              </a:defRPr>
            </a:lvl5pPr>
            <a:lvl6pPr marR="0" lvl="5" algn="l" rtl="0">
              <a:lnSpc>
                <a:spcPct val="100000"/>
              </a:lnSpc>
              <a:spcBef>
                <a:spcPts val="0"/>
              </a:spcBef>
              <a:spcAft>
                <a:spcPts val="0"/>
              </a:spcAft>
              <a:buClr>
                <a:srgbClr val="000000"/>
              </a:buClr>
              <a:buSzPts val="3200"/>
              <a:buFont typeface="Palanquin Dark"/>
              <a:buNone/>
              <a:defRPr sz="1400" b="0" i="0" u="none" strike="noStrike" cap="none">
                <a:solidFill>
                  <a:srgbClr val="000000"/>
                </a:solidFill>
                <a:latin typeface="Palanquin Dark"/>
                <a:ea typeface="Palanquin Dark"/>
                <a:cs typeface="Palanquin Dark"/>
                <a:sym typeface="Palanquin Dark"/>
              </a:defRPr>
            </a:lvl6pPr>
            <a:lvl7pPr marR="0" lvl="6" algn="l" rtl="0">
              <a:lnSpc>
                <a:spcPct val="100000"/>
              </a:lnSpc>
              <a:spcBef>
                <a:spcPts val="0"/>
              </a:spcBef>
              <a:spcAft>
                <a:spcPts val="0"/>
              </a:spcAft>
              <a:buClr>
                <a:srgbClr val="000000"/>
              </a:buClr>
              <a:buSzPts val="3200"/>
              <a:buFont typeface="Palanquin Dark"/>
              <a:buNone/>
              <a:defRPr sz="1400" b="0" i="0" u="none" strike="noStrike" cap="none">
                <a:solidFill>
                  <a:srgbClr val="000000"/>
                </a:solidFill>
                <a:latin typeface="Palanquin Dark"/>
                <a:ea typeface="Palanquin Dark"/>
                <a:cs typeface="Palanquin Dark"/>
                <a:sym typeface="Palanquin Dark"/>
              </a:defRPr>
            </a:lvl7pPr>
            <a:lvl8pPr marR="0" lvl="7" algn="l" rtl="0">
              <a:lnSpc>
                <a:spcPct val="100000"/>
              </a:lnSpc>
              <a:spcBef>
                <a:spcPts val="0"/>
              </a:spcBef>
              <a:spcAft>
                <a:spcPts val="0"/>
              </a:spcAft>
              <a:buClr>
                <a:srgbClr val="000000"/>
              </a:buClr>
              <a:buSzPts val="3200"/>
              <a:buFont typeface="Palanquin Dark"/>
              <a:buNone/>
              <a:defRPr sz="1400" b="0" i="0" u="none" strike="noStrike" cap="none">
                <a:solidFill>
                  <a:srgbClr val="000000"/>
                </a:solidFill>
                <a:latin typeface="Palanquin Dark"/>
                <a:ea typeface="Palanquin Dark"/>
                <a:cs typeface="Palanquin Dark"/>
                <a:sym typeface="Palanquin Dark"/>
              </a:defRPr>
            </a:lvl8pPr>
            <a:lvl9pPr marR="0" lvl="8" algn="l" rtl="0">
              <a:lnSpc>
                <a:spcPct val="100000"/>
              </a:lnSpc>
              <a:spcBef>
                <a:spcPts val="0"/>
              </a:spcBef>
              <a:spcAft>
                <a:spcPts val="0"/>
              </a:spcAft>
              <a:buClr>
                <a:srgbClr val="000000"/>
              </a:buClr>
              <a:buSzPts val="3200"/>
              <a:buFont typeface="Palanquin Dark"/>
              <a:buNone/>
              <a:defRPr sz="1400" b="0" i="0" u="none" strike="noStrike" cap="none">
                <a:solidFill>
                  <a:srgbClr val="000000"/>
                </a:solidFill>
                <a:latin typeface="Palanquin Dark"/>
                <a:ea typeface="Palanquin Dark"/>
                <a:cs typeface="Palanquin Dark"/>
                <a:sym typeface="Palanquin Dark"/>
              </a:defRPr>
            </a:lvl9pPr>
          </a:lstStyle>
          <a:p>
            <a:pPr algn="ctr"/>
            <a:r>
              <a:rPr lang="ja-JP" altLang="en-US" sz="1600" dirty="0">
                <a:solidFill>
                  <a:schemeClr val="bg1"/>
                </a:solidFill>
              </a:rPr>
              <a:t>平柳塾について</a:t>
            </a:r>
          </a:p>
        </p:txBody>
      </p:sp>
      <p:graphicFrame>
        <p:nvGraphicFramePr>
          <p:cNvPr id="4" name="表 6">
            <a:extLst>
              <a:ext uri="{FF2B5EF4-FFF2-40B4-BE49-F238E27FC236}">
                <a16:creationId xmlns:a16="http://schemas.microsoft.com/office/drawing/2014/main" id="{641ADCE4-FB52-057C-FE60-0A6E0ED90419}"/>
              </a:ext>
            </a:extLst>
          </p:cNvPr>
          <p:cNvGraphicFramePr>
            <a:graphicFrameLocks noGrp="1"/>
          </p:cNvGraphicFramePr>
          <p:nvPr>
            <p:extLst>
              <p:ext uri="{D42A27DB-BD31-4B8C-83A1-F6EECF244321}">
                <p14:modId xmlns:p14="http://schemas.microsoft.com/office/powerpoint/2010/main" val="4005181858"/>
              </p:ext>
            </p:extLst>
          </p:nvPr>
        </p:nvGraphicFramePr>
        <p:xfrm>
          <a:off x="3790281" y="2321563"/>
          <a:ext cx="5077649" cy="2509920"/>
        </p:xfrm>
        <a:graphic>
          <a:graphicData uri="http://schemas.openxmlformats.org/drawingml/2006/table">
            <a:tbl>
              <a:tblPr firstRow="1" bandRow="1">
                <a:tableStyleId>{CD833EE7-99D0-4BB9-8DA2-425D41B85507}</a:tableStyleId>
              </a:tblPr>
              <a:tblGrid>
                <a:gridCol w="918940">
                  <a:extLst>
                    <a:ext uri="{9D8B030D-6E8A-4147-A177-3AD203B41FA5}">
                      <a16:colId xmlns:a16="http://schemas.microsoft.com/office/drawing/2014/main" val="3077745691"/>
                    </a:ext>
                  </a:extLst>
                </a:gridCol>
                <a:gridCol w="1589221">
                  <a:extLst>
                    <a:ext uri="{9D8B030D-6E8A-4147-A177-3AD203B41FA5}">
                      <a16:colId xmlns:a16="http://schemas.microsoft.com/office/drawing/2014/main" val="2333218865"/>
                    </a:ext>
                  </a:extLst>
                </a:gridCol>
                <a:gridCol w="2569488">
                  <a:extLst>
                    <a:ext uri="{9D8B030D-6E8A-4147-A177-3AD203B41FA5}">
                      <a16:colId xmlns:a16="http://schemas.microsoft.com/office/drawing/2014/main" val="3548072347"/>
                    </a:ext>
                  </a:extLst>
                </a:gridCol>
              </a:tblGrid>
              <a:tr h="195010">
                <a:tc rowSpan="4">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050" b="1" i="0" u="none" strike="noStrike" cap="none" dirty="0">
                          <a:solidFill>
                            <a:srgbClr val="324990"/>
                          </a:solidFill>
                          <a:effectLst/>
                          <a:latin typeface="Yu Gothic UI" panose="020B0500000000000000" pitchFamily="50" charset="-128"/>
                          <a:ea typeface="Yu Gothic UI" panose="020B0500000000000000" pitchFamily="50" charset="-128"/>
                          <a:cs typeface="+mn-cs"/>
                          <a:sym typeface="Arial"/>
                        </a:rPr>
                        <a:t>1. </a:t>
                      </a:r>
                      <a:r>
                        <a:rPr lang="ja-JP" altLang="en-US" sz="1050" b="1" i="0" u="none" strike="noStrike" cap="none" dirty="0">
                          <a:solidFill>
                            <a:srgbClr val="324990"/>
                          </a:solidFill>
                          <a:effectLst/>
                          <a:latin typeface="Yu Gothic UI" panose="020B0500000000000000" pitchFamily="50" charset="-128"/>
                          <a:ea typeface="Yu Gothic UI" panose="020B0500000000000000" pitchFamily="50" charset="-128"/>
                          <a:cs typeface="+mn-cs"/>
                          <a:sym typeface="Arial"/>
                        </a:rPr>
                        <a:t>国家資格</a:t>
                      </a:r>
                    </a:p>
                  </a:txBody>
                  <a:tcPr marT="72000" marB="36000" anchor="ctr">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indent="-171450" algn="l" rtl="0">
                        <a:lnSpc>
                          <a:spcPct val="100000"/>
                        </a:lnSpc>
                        <a:spcBef>
                          <a:spcPts val="0"/>
                        </a:spcBef>
                        <a:spcAft>
                          <a:spcPts val="0"/>
                        </a:spcAft>
                        <a:buClr>
                          <a:srgbClr val="324990"/>
                        </a:buClr>
                        <a:buFont typeface="Meiryo UI" panose="020B0604030504040204" pitchFamily="50" charset="-128"/>
                        <a:buChar char="‣"/>
                      </a:pPr>
                      <a:r>
                        <a:rPr lang="ja-JP" altLang="en-US" sz="900" b="1"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マンション管理士 </a:t>
                      </a:r>
                    </a:p>
                  </a:txBody>
                  <a:tcPr marT="36000" marB="36000">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rtl="0">
                        <a:lnSpc>
                          <a:spcPct val="100000"/>
                        </a:lnSpc>
                        <a:spcBef>
                          <a:spcPts val="0"/>
                        </a:spcBef>
                        <a:spcAft>
                          <a:spcPts val="0"/>
                        </a:spcAft>
                        <a:buClr>
                          <a:srgbClr val="324990"/>
                        </a:buClr>
                        <a:buFont typeface="Meiryo UI" panose="020B0604030504040204" pitchFamily="50" charset="-128"/>
                        <a:buNone/>
                      </a:pPr>
                      <a:r>
                        <a:rPr lang="ja-JP" altLang="en-US" sz="900" b="1"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公益財団法人　マンション管理センター</a:t>
                      </a:r>
                    </a:p>
                  </a:txBody>
                  <a:tcPr marT="36000" marB="36000">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4959566"/>
                  </a:ext>
                </a:extLst>
              </a:tr>
              <a:tr h="195010">
                <a:tc vMerge="1">
                  <a:txBody>
                    <a:bodyPr/>
                    <a:lstStyle/>
                    <a:p>
                      <a:endParaRPr kumimoji="1" lang="ja-JP" altLang="en-US" dirty="0"/>
                    </a:p>
                  </a:txBody>
                  <a:tcPr/>
                </a:tc>
                <a:tc>
                  <a:txBody>
                    <a:bodyPr/>
                    <a:lstStyle/>
                    <a:p>
                      <a:pPr marL="171450" marR="0" indent="-171450" algn="l" rtl="0">
                        <a:lnSpc>
                          <a:spcPct val="100000"/>
                        </a:lnSpc>
                        <a:spcBef>
                          <a:spcPts val="0"/>
                        </a:spcBef>
                        <a:spcAft>
                          <a:spcPts val="0"/>
                        </a:spcAft>
                        <a:buClr>
                          <a:srgbClr val="324990"/>
                        </a:buClr>
                        <a:buFont typeface="Meiryo UI" panose="020B0604030504040204" pitchFamily="50" charset="-128"/>
                        <a:buChar char="‣"/>
                      </a:pPr>
                      <a:r>
                        <a:rPr lang="ja-JP" altLang="en-US" sz="900" b="1"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管理業務主任 </a:t>
                      </a:r>
                    </a:p>
                  </a:txBody>
                  <a:tcPr marT="36000" marB="36000">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900" b="1"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一般社団法人　マンション管理業協会</a:t>
                      </a:r>
                    </a:p>
                  </a:txBody>
                  <a:tcPr marT="36000" marB="36000">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9360976"/>
                  </a:ext>
                </a:extLst>
              </a:tr>
              <a:tr h="195010">
                <a:tc vMerge="1">
                  <a:txBody>
                    <a:bodyPr/>
                    <a:lstStyle/>
                    <a:p>
                      <a:endParaRPr kumimoji="1" lang="ja-JP" altLang="en-US" dirty="0"/>
                    </a:p>
                  </a:txBody>
                  <a:tcPr>
                    <a:lnT w="3175" cap="flat" cmpd="sng" algn="ctr">
                      <a:solidFill>
                        <a:schemeClr val="bg1">
                          <a:lumMod val="65000"/>
                        </a:schemeClr>
                      </a:solidFill>
                      <a:prstDash val="solid"/>
                      <a:round/>
                      <a:headEnd type="none" w="med" len="med"/>
                      <a:tailEnd type="none" w="med" len="med"/>
                    </a:lnT>
                  </a:tcPr>
                </a:tc>
                <a:tc>
                  <a:txBody>
                    <a:bodyPr/>
                    <a:lstStyle/>
                    <a:p>
                      <a:pPr marL="171450" marR="0" indent="-171450" algn="l" rtl="0">
                        <a:lnSpc>
                          <a:spcPct val="100000"/>
                        </a:lnSpc>
                        <a:spcBef>
                          <a:spcPts val="0"/>
                        </a:spcBef>
                        <a:spcAft>
                          <a:spcPts val="0"/>
                        </a:spcAft>
                        <a:buClr>
                          <a:srgbClr val="324990"/>
                        </a:buClr>
                        <a:buFont typeface="Meiryo UI" panose="020B0604030504040204" pitchFamily="50" charset="-128"/>
                        <a:buChar char="‣"/>
                      </a:pPr>
                      <a:r>
                        <a:rPr lang="ja-JP" altLang="en-US" sz="900" b="1"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賃貸不動産経営管理士 </a:t>
                      </a:r>
                    </a:p>
                  </a:txBody>
                  <a:tcPr marT="36000" marB="36000">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algn="l" rtl="0">
                        <a:lnSpc>
                          <a:spcPct val="100000"/>
                        </a:lnSpc>
                        <a:spcBef>
                          <a:spcPts val="0"/>
                        </a:spcBef>
                        <a:spcAft>
                          <a:spcPts val="0"/>
                        </a:spcAft>
                        <a:buClr>
                          <a:srgbClr val="000000"/>
                        </a:buClr>
                        <a:buFont typeface="Arial"/>
                      </a:pPr>
                      <a:r>
                        <a:rPr lang="ja-JP" altLang="en-US" sz="900" b="1"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一般社団法人　賃貸不動産経営管理士協議会</a:t>
                      </a:r>
                    </a:p>
                  </a:txBody>
                  <a:tcPr marT="36000" marB="36000">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50164468"/>
                  </a:ext>
                </a:extLst>
              </a:tr>
              <a:tr h="195010">
                <a:tc vMerge="1">
                  <a:txBody>
                    <a:bodyPr/>
                    <a:lstStyle/>
                    <a:p>
                      <a:endParaRPr kumimoji="1" lang="ja-JP" altLang="en-US" dirty="0"/>
                    </a:p>
                  </a:txBody>
                  <a:tcPr/>
                </a:tc>
                <a:tc>
                  <a:txBody>
                    <a:bodyPr/>
                    <a:lstStyle/>
                    <a:p>
                      <a:pPr marL="171450" marR="0" indent="-171450" algn="l" rtl="0">
                        <a:lnSpc>
                          <a:spcPct val="100000"/>
                        </a:lnSpc>
                        <a:spcBef>
                          <a:spcPts val="0"/>
                        </a:spcBef>
                        <a:spcAft>
                          <a:spcPts val="0"/>
                        </a:spcAft>
                        <a:buClr>
                          <a:srgbClr val="324990"/>
                        </a:buClr>
                        <a:buFont typeface="Meiryo UI" panose="020B0604030504040204" pitchFamily="50" charset="-128"/>
                        <a:buChar char="‣"/>
                      </a:pPr>
                      <a:r>
                        <a:rPr lang="ja-JP" altLang="en-US" sz="90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危険物取扱者（乙四） </a:t>
                      </a:r>
                    </a:p>
                  </a:txBody>
                  <a:tcPr marT="36000" marB="36000">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algn="l" rtl="0">
                        <a:lnSpc>
                          <a:spcPct val="100000"/>
                        </a:lnSpc>
                        <a:spcBef>
                          <a:spcPts val="0"/>
                        </a:spcBef>
                        <a:spcAft>
                          <a:spcPts val="0"/>
                        </a:spcAft>
                        <a:buClr>
                          <a:srgbClr val="000000"/>
                        </a:buClr>
                        <a:buFont typeface="Arial"/>
                      </a:pPr>
                      <a:r>
                        <a:rPr lang="ja-JP" altLang="en-US" sz="90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一般財団法人　消防試験研究センター</a:t>
                      </a:r>
                    </a:p>
                  </a:txBody>
                  <a:tcPr marT="36000" marB="36000">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7976222"/>
                  </a:ext>
                </a:extLst>
              </a:tr>
              <a:tr h="195010">
                <a:tc rowSpan="8">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050" b="1" i="0" u="none" strike="noStrike" cap="none" dirty="0">
                          <a:solidFill>
                            <a:srgbClr val="324990"/>
                          </a:solidFill>
                          <a:effectLst/>
                          <a:latin typeface="Yu Gothic UI" panose="020B0500000000000000" pitchFamily="50" charset="-128"/>
                          <a:ea typeface="Yu Gothic UI" panose="020B0500000000000000" pitchFamily="50" charset="-128"/>
                          <a:cs typeface="+mn-cs"/>
                          <a:sym typeface="Arial"/>
                        </a:rPr>
                        <a:t>2.</a:t>
                      </a:r>
                      <a:r>
                        <a:rPr lang="ja-JP" altLang="en-US" sz="1050" b="1" i="0" u="none" strike="noStrike" cap="none" dirty="0">
                          <a:solidFill>
                            <a:srgbClr val="324990"/>
                          </a:solidFill>
                          <a:effectLst/>
                          <a:latin typeface="Yu Gothic UI" panose="020B0500000000000000" pitchFamily="50" charset="-128"/>
                          <a:ea typeface="Yu Gothic UI" panose="020B0500000000000000" pitchFamily="50" charset="-128"/>
                          <a:cs typeface="+mn-cs"/>
                          <a:sym typeface="Arial"/>
                        </a:rPr>
                        <a:t>民間資格</a:t>
                      </a:r>
                    </a:p>
                  </a:txBody>
                  <a:tcPr marT="72000" marB="36000" anchor="ctr">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indent="-171450" algn="l" rtl="0">
                        <a:lnSpc>
                          <a:spcPct val="100000"/>
                        </a:lnSpc>
                        <a:spcBef>
                          <a:spcPts val="0"/>
                        </a:spcBef>
                        <a:spcAft>
                          <a:spcPts val="0"/>
                        </a:spcAft>
                        <a:buClr>
                          <a:srgbClr val="324990"/>
                        </a:buClr>
                        <a:buFont typeface="Meiryo UI" panose="020B0604030504040204" pitchFamily="50" charset="-128"/>
                        <a:buChar char="‣"/>
                      </a:pPr>
                      <a:r>
                        <a:rPr lang="ja-JP" altLang="en-US" sz="900" b="1"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マンション維持修繕技術者  </a:t>
                      </a:r>
                    </a:p>
                  </a:txBody>
                  <a:tcPr marT="36000" marB="36000">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algn="l" rtl="0">
                        <a:lnSpc>
                          <a:spcPct val="100000"/>
                        </a:lnSpc>
                        <a:spcBef>
                          <a:spcPts val="0"/>
                        </a:spcBef>
                        <a:spcAft>
                          <a:spcPts val="0"/>
                        </a:spcAft>
                        <a:buClr>
                          <a:srgbClr val="000000"/>
                        </a:buClr>
                        <a:buFont typeface="Arial"/>
                      </a:pPr>
                      <a:r>
                        <a:rPr lang="ja-JP" altLang="en-US" sz="900" b="1"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一般社団法人　マンション管理業協会</a:t>
                      </a:r>
                    </a:p>
                  </a:txBody>
                  <a:tcPr marT="36000" marB="36000">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104640"/>
                  </a:ext>
                </a:extLst>
              </a:tr>
              <a:tr h="195010">
                <a:tc vMerge="1">
                  <a:txBody>
                    <a:bodyPr/>
                    <a:lstStyle/>
                    <a:p>
                      <a:endParaRPr kumimoji="1" lang="ja-JP" altLang="en-US"/>
                    </a:p>
                  </a:txBody>
                  <a:tcPr/>
                </a:tc>
                <a:tc>
                  <a:txBody>
                    <a:bodyPr/>
                    <a:lstStyle/>
                    <a:p>
                      <a:pPr marL="171450" marR="0" indent="-171450" algn="l" rtl="0">
                        <a:lnSpc>
                          <a:spcPct val="100000"/>
                        </a:lnSpc>
                        <a:spcBef>
                          <a:spcPts val="0"/>
                        </a:spcBef>
                        <a:spcAft>
                          <a:spcPts val="0"/>
                        </a:spcAft>
                        <a:buClr>
                          <a:srgbClr val="324990"/>
                        </a:buClr>
                        <a:buFont typeface="Meiryo UI" panose="020B0604030504040204" pitchFamily="50" charset="-128"/>
                        <a:buChar char="‣"/>
                      </a:pPr>
                      <a:r>
                        <a:rPr lang="ja-JP" altLang="en-US" sz="90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土地活用プランナー  </a:t>
                      </a:r>
                    </a:p>
                  </a:txBody>
                  <a:tcPr marT="36000" marB="36000">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algn="l" rtl="0">
                        <a:lnSpc>
                          <a:spcPct val="100000"/>
                        </a:lnSpc>
                        <a:spcBef>
                          <a:spcPts val="0"/>
                        </a:spcBef>
                        <a:spcAft>
                          <a:spcPts val="0"/>
                        </a:spcAft>
                        <a:buClr>
                          <a:srgbClr val="000000"/>
                        </a:buClr>
                        <a:buFont typeface="Arial"/>
                      </a:pPr>
                      <a:r>
                        <a:rPr lang="ja-JP" altLang="en-US" sz="90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公益社団法人　東京共同住宅協会</a:t>
                      </a:r>
                    </a:p>
                  </a:txBody>
                  <a:tcPr marT="36000" marB="36000">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2145118"/>
                  </a:ext>
                </a:extLst>
              </a:tr>
              <a:tr h="195010">
                <a:tc v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ja-JP" altLang="en-US" sz="1400" b="1" i="0" u="none" strike="noStrike" cap="none" dirty="0">
                        <a:solidFill>
                          <a:srgbClr val="324990"/>
                        </a:solidFill>
                        <a:effectLst/>
                        <a:latin typeface="Yu Gothic UI" panose="020B0500000000000000" pitchFamily="50" charset="-128"/>
                        <a:ea typeface="Yu Gothic UI" panose="020B0500000000000000" pitchFamily="50" charset="-128"/>
                        <a:cs typeface="+mn-cs"/>
                        <a:sym typeface="Arial"/>
                      </a:endParaRPr>
                    </a:p>
                  </a:txBody>
                  <a:tcPr/>
                </a:tc>
                <a:tc>
                  <a:txBody>
                    <a:bodyPr/>
                    <a:lstStyle/>
                    <a:p>
                      <a:pPr marL="171450" marR="0" indent="-171450" algn="l" rtl="0">
                        <a:lnSpc>
                          <a:spcPct val="100000"/>
                        </a:lnSpc>
                        <a:spcBef>
                          <a:spcPts val="0"/>
                        </a:spcBef>
                        <a:spcAft>
                          <a:spcPts val="0"/>
                        </a:spcAft>
                        <a:buClr>
                          <a:srgbClr val="324990"/>
                        </a:buClr>
                        <a:buFont typeface="Meiryo UI" panose="020B0604030504040204" pitchFamily="50" charset="-128"/>
                        <a:buChar char="‣"/>
                      </a:pPr>
                      <a:r>
                        <a:rPr lang="ja-JP" altLang="en-US" sz="90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競売不動産取扱主任者</a:t>
                      </a:r>
                    </a:p>
                  </a:txBody>
                  <a:tcPr marT="36000" marB="36000">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algn="l" rtl="0">
                        <a:lnSpc>
                          <a:spcPct val="100000"/>
                        </a:lnSpc>
                        <a:spcBef>
                          <a:spcPts val="0"/>
                        </a:spcBef>
                        <a:spcAft>
                          <a:spcPts val="0"/>
                        </a:spcAft>
                        <a:buClr>
                          <a:srgbClr val="000000"/>
                        </a:buClr>
                        <a:buFont typeface="Arial"/>
                      </a:pPr>
                      <a:r>
                        <a:rPr lang="ja-JP" altLang="en-US" sz="90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一般社団法人　不動産競売流通協会</a:t>
                      </a:r>
                    </a:p>
                  </a:txBody>
                  <a:tcPr marT="36000" marB="36000">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7596337"/>
                  </a:ext>
                </a:extLst>
              </a:tr>
              <a:tr h="195010">
                <a:tc vMerge="1">
                  <a:txBody>
                    <a:bodyPr/>
                    <a:lstStyle/>
                    <a:p>
                      <a:endParaRPr kumimoji="1" lang="ja-JP" altLang="en-US" dirty="0"/>
                    </a:p>
                  </a:txBody>
                  <a:tcPr/>
                </a:tc>
                <a:tc>
                  <a:txBody>
                    <a:bodyPr/>
                    <a:lstStyle/>
                    <a:p>
                      <a:pPr marL="171450" marR="0" indent="-171450" algn="l" rtl="0">
                        <a:lnSpc>
                          <a:spcPct val="100000"/>
                        </a:lnSpc>
                        <a:spcBef>
                          <a:spcPts val="0"/>
                        </a:spcBef>
                        <a:spcAft>
                          <a:spcPts val="0"/>
                        </a:spcAft>
                        <a:buClr>
                          <a:srgbClr val="324990"/>
                        </a:buClr>
                        <a:buFont typeface="Meiryo UI" panose="020B0604030504040204" pitchFamily="50" charset="-128"/>
                        <a:buChar char="‣"/>
                      </a:pPr>
                      <a:r>
                        <a:rPr lang="ja-JP" altLang="en-US" sz="90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住宅建築コーディネーター</a:t>
                      </a:r>
                    </a:p>
                  </a:txBody>
                  <a:tcPr marT="36000" marB="36000">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90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一般社団法人　住宅建築コーディネーター協会</a:t>
                      </a:r>
                    </a:p>
                  </a:txBody>
                  <a:tcPr marT="36000" marB="36000">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11049890"/>
                  </a:ext>
                </a:extLst>
              </a:tr>
              <a:tr h="195010">
                <a:tc vMerge="1">
                  <a:txBody>
                    <a:bodyPr/>
                    <a:lstStyle/>
                    <a:p>
                      <a:endParaRPr kumimoji="1" lang="ja-JP" altLang="en-US"/>
                    </a:p>
                  </a:txBody>
                  <a:tcPr/>
                </a:tc>
                <a:tc>
                  <a:txBody>
                    <a:bodyPr/>
                    <a:lstStyle/>
                    <a:p>
                      <a:pPr marL="171450" marR="0" indent="-171450" algn="l" rtl="0">
                        <a:lnSpc>
                          <a:spcPct val="100000"/>
                        </a:lnSpc>
                        <a:spcBef>
                          <a:spcPts val="0"/>
                        </a:spcBef>
                        <a:spcAft>
                          <a:spcPts val="0"/>
                        </a:spcAft>
                        <a:buClr>
                          <a:srgbClr val="324990"/>
                        </a:buClr>
                        <a:buFont typeface="Meiryo UI" panose="020B0604030504040204" pitchFamily="50" charset="-128"/>
                        <a:buChar char="‣"/>
                      </a:pPr>
                      <a:r>
                        <a:rPr lang="ja-JP" altLang="en-US" sz="90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環境アレルギーアドバイザー</a:t>
                      </a:r>
                    </a:p>
                  </a:txBody>
                  <a:tcPr marT="36000" marB="36000">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algn="l" rtl="0">
                        <a:lnSpc>
                          <a:spcPct val="100000"/>
                        </a:lnSpc>
                        <a:spcBef>
                          <a:spcPts val="0"/>
                        </a:spcBef>
                        <a:spcAft>
                          <a:spcPts val="0"/>
                        </a:spcAft>
                        <a:buClr>
                          <a:srgbClr val="000000"/>
                        </a:buClr>
                        <a:buFont typeface="Arial"/>
                      </a:pPr>
                      <a:r>
                        <a:rPr lang="ja-JP" altLang="en-US" sz="90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一般社団法人　日本環境保健機構</a:t>
                      </a:r>
                    </a:p>
                  </a:txBody>
                  <a:tcPr marT="36000" marB="36000">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860376"/>
                  </a:ext>
                </a:extLst>
              </a:tr>
              <a:tr h="195010">
                <a:tc vMerge="1">
                  <a:txBody>
                    <a:bodyPr/>
                    <a:lstStyle/>
                    <a:p>
                      <a:endParaRPr kumimoji="1" lang="ja-JP" altLang="en-US" dirty="0"/>
                    </a:p>
                  </a:txBody>
                  <a:tcPr/>
                </a:tc>
                <a:tc>
                  <a:txBody>
                    <a:bodyPr/>
                    <a:lstStyle/>
                    <a:p>
                      <a:pPr marL="171450" marR="0" indent="-171450" algn="l" rtl="0">
                        <a:lnSpc>
                          <a:spcPct val="100000"/>
                        </a:lnSpc>
                        <a:spcBef>
                          <a:spcPts val="0"/>
                        </a:spcBef>
                        <a:spcAft>
                          <a:spcPts val="0"/>
                        </a:spcAft>
                        <a:buClr>
                          <a:srgbClr val="324990"/>
                        </a:buClr>
                        <a:buFont typeface="Meiryo UI" panose="020B0604030504040204" pitchFamily="50" charset="-128"/>
                        <a:buChar char="‣"/>
                      </a:pPr>
                      <a:r>
                        <a:rPr lang="ja-JP" altLang="en-US" sz="90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敷金診断士　 　</a:t>
                      </a:r>
                    </a:p>
                  </a:txBody>
                  <a:tcPr marT="36000" marB="36000">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algn="l" rtl="0">
                        <a:lnSpc>
                          <a:spcPct val="100000"/>
                        </a:lnSpc>
                        <a:spcBef>
                          <a:spcPts val="0"/>
                        </a:spcBef>
                        <a:spcAft>
                          <a:spcPts val="0"/>
                        </a:spcAft>
                        <a:buClr>
                          <a:srgbClr val="000000"/>
                        </a:buClr>
                        <a:buFont typeface="Arial"/>
                      </a:pPr>
                      <a:r>
                        <a:rPr lang="en-US" altLang="ja-JP" sz="90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NPO</a:t>
                      </a:r>
                      <a:r>
                        <a:rPr lang="ja-JP" altLang="en-US" sz="90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法人　日本住宅性能検査協会</a:t>
                      </a:r>
                    </a:p>
                  </a:txBody>
                  <a:tcPr marT="36000" marB="36000">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9411625"/>
                  </a:ext>
                </a:extLst>
              </a:tr>
              <a:tr h="195010">
                <a:tc vMerge="1">
                  <a:txBody>
                    <a:bodyPr/>
                    <a:lstStyle/>
                    <a:p>
                      <a:endParaRPr kumimoji="1" lang="ja-JP" altLang="en-US" dirty="0"/>
                    </a:p>
                  </a:txBody>
                  <a:tcPr/>
                </a:tc>
                <a:tc>
                  <a:txBody>
                    <a:bodyPr/>
                    <a:lstStyle/>
                    <a:p>
                      <a:pPr marL="171450" marR="0" indent="-171450" algn="l" rtl="0">
                        <a:lnSpc>
                          <a:spcPct val="100000"/>
                        </a:lnSpc>
                        <a:spcBef>
                          <a:spcPts val="0"/>
                        </a:spcBef>
                        <a:spcAft>
                          <a:spcPts val="0"/>
                        </a:spcAft>
                        <a:buClr>
                          <a:srgbClr val="324990"/>
                        </a:buClr>
                        <a:buFont typeface="Meiryo UI" panose="020B0604030504040204" pitchFamily="50" charset="-128"/>
                        <a:buChar char="‣"/>
                      </a:pPr>
                      <a:r>
                        <a:rPr lang="ja-JP" altLang="en-US" sz="90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太陽光発電アドバイザー </a:t>
                      </a:r>
                    </a:p>
                  </a:txBody>
                  <a:tcPr marT="36000" marB="36000">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algn="l" rtl="0">
                        <a:lnSpc>
                          <a:spcPct val="100000"/>
                        </a:lnSpc>
                        <a:spcBef>
                          <a:spcPts val="0"/>
                        </a:spcBef>
                        <a:spcAft>
                          <a:spcPts val="0"/>
                        </a:spcAft>
                        <a:buClr>
                          <a:srgbClr val="000000"/>
                        </a:buClr>
                        <a:buFont typeface="Arial"/>
                      </a:pPr>
                      <a:r>
                        <a:rPr lang="en-US" altLang="ja-JP" sz="90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NPO</a:t>
                      </a:r>
                      <a:r>
                        <a:rPr lang="ja-JP" altLang="en-US" sz="90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法人　日本住宅性能検査協会</a:t>
                      </a:r>
                    </a:p>
                  </a:txBody>
                  <a:tcPr marT="36000" marB="36000">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4710075"/>
                  </a:ext>
                </a:extLst>
              </a:tr>
              <a:tr h="195010">
                <a:tc v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ja-JP" altLang="en-US" sz="1400" b="1" i="0" u="none" strike="noStrike" cap="none" dirty="0">
                        <a:solidFill>
                          <a:srgbClr val="324990"/>
                        </a:solidFill>
                        <a:effectLst/>
                        <a:latin typeface="Yu Gothic UI" panose="020B0500000000000000" pitchFamily="50" charset="-128"/>
                        <a:ea typeface="Yu Gothic UI" panose="020B0500000000000000" pitchFamily="50" charset="-128"/>
                        <a:cs typeface="+mn-cs"/>
                        <a:sym typeface="Arial"/>
                      </a:endParaRPr>
                    </a:p>
                  </a:txBody>
                  <a:tcPr/>
                </a:tc>
                <a:tc>
                  <a:txBody>
                    <a:bodyPr/>
                    <a:lstStyle/>
                    <a:p>
                      <a:pPr marL="171450" marR="0" indent="-171450" algn="l" rtl="0">
                        <a:lnSpc>
                          <a:spcPct val="100000"/>
                        </a:lnSpc>
                        <a:spcBef>
                          <a:spcPts val="0"/>
                        </a:spcBef>
                        <a:spcAft>
                          <a:spcPts val="0"/>
                        </a:spcAft>
                        <a:buClr>
                          <a:srgbClr val="324990"/>
                        </a:buClr>
                        <a:buFont typeface="Meiryo UI" panose="020B0604030504040204" pitchFamily="50" charset="-128"/>
                        <a:buChar char="‣"/>
                      </a:pPr>
                      <a:r>
                        <a:rPr lang="ja-JP" altLang="en-US" sz="90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シックハウス診断士　　</a:t>
                      </a:r>
                    </a:p>
                  </a:txBody>
                  <a:tcPr marT="36000" marB="36000">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R="0" algn="l" rtl="0">
                        <a:lnSpc>
                          <a:spcPct val="100000"/>
                        </a:lnSpc>
                        <a:spcBef>
                          <a:spcPts val="0"/>
                        </a:spcBef>
                        <a:spcAft>
                          <a:spcPts val="0"/>
                        </a:spcAft>
                        <a:buClr>
                          <a:srgbClr val="000000"/>
                        </a:buClr>
                        <a:buFont typeface="Arial"/>
                      </a:pPr>
                      <a:r>
                        <a:rPr lang="en-US" altLang="ja-JP" sz="90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NPO</a:t>
                      </a:r>
                      <a:r>
                        <a:rPr lang="ja-JP" altLang="en-US" sz="900" b="0" i="0" u="none" strike="noStrike" cap="none" dirty="0">
                          <a:solidFill>
                            <a:schemeClr val="tx1"/>
                          </a:solidFill>
                          <a:effectLst/>
                          <a:latin typeface="Yu Gothic UI" panose="020B0500000000000000" pitchFamily="50" charset="-128"/>
                          <a:ea typeface="Yu Gothic UI" panose="020B0500000000000000" pitchFamily="50" charset="-128"/>
                          <a:cs typeface="+mn-cs"/>
                          <a:sym typeface="Arial"/>
                        </a:rPr>
                        <a:t>法人　シックハウス診断士協会</a:t>
                      </a:r>
                    </a:p>
                  </a:txBody>
                  <a:tcPr marT="36000" marB="36000">
                    <a:lnL w="9525" cap="flat" cmpd="sng">
                      <a:noFill/>
                      <a:prstDash val="solid"/>
                      <a:round/>
                      <a:headEnd type="none" w="sm" len="sm"/>
                      <a:tailEnd type="none" w="sm" len="sm"/>
                    </a:lnL>
                    <a:lnR w="9525" cap="flat" cmpd="sng">
                      <a:noFill/>
                      <a:prstDash val="solid"/>
                      <a:round/>
                      <a:headEnd type="none" w="sm" len="sm"/>
                      <a:tailEnd type="none" w="sm" len="sm"/>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496844"/>
                  </a:ext>
                </a:extLst>
              </a:tr>
            </a:tbl>
          </a:graphicData>
        </a:graphic>
      </p:graphicFrame>
      <p:sp>
        <p:nvSpPr>
          <p:cNvPr id="7" name="スライド番号プレースホルダー 3">
            <a:extLst>
              <a:ext uri="{FF2B5EF4-FFF2-40B4-BE49-F238E27FC236}">
                <a16:creationId xmlns:a16="http://schemas.microsoft.com/office/drawing/2014/main" id="{42143418-1A54-4DB6-F633-0A486AF3CF15}"/>
              </a:ext>
            </a:extLst>
          </p:cNvPr>
          <p:cNvSpPr txBox="1">
            <a:spLocks/>
          </p:cNvSpPr>
          <p:nvPr/>
        </p:nvSpPr>
        <p:spPr>
          <a:xfrm>
            <a:off x="8893174" y="4911725"/>
            <a:ext cx="250825" cy="231775"/>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41D8CC4-3064-45AA-8B8F-2DE744D69982}" type="slidenum">
              <a:rPr kumimoji="1" lang="ja-JP" altLang="en-US" sz="900" b="1" smtClean="0">
                <a:solidFill>
                  <a:srgbClr val="324990"/>
                </a:solidFill>
              </a:rPr>
              <a:pPr algn="ctr"/>
              <a:t>2</a:t>
            </a:fld>
            <a:endParaRPr kumimoji="1" lang="ja-JP" altLang="en-US" sz="900" b="1">
              <a:solidFill>
                <a:srgbClr val="324990"/>
              </a:solidFill>
            </a:endParaRPr>
          </a:p>
        </p:txBody>
      </p:sp>
    </p:spTree>
    <p:extLst>
      <p:ext uri="{BB962C8B-B14F-4D97-AF65-F5344CB8AC3E}">
        <p14:creationId xmlns:p14="http://schemas.microsoft.com/office/powerpoint/2010/main" val="468003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F1F2"/>
        </a:solidFill>
        <a:effectLst/>
      </p:bgPr>
    </p:bg>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97859CC-587A-5A64-69D2-EB6456103D9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866213"/>
            <a:ext cx="9144000" cy="4328492"/>
          </a:xfrm>
          <a:prstGeom prst="rect">
            <a:avLst/>
          </a:prstGeom>
          <a:effectLst>
            <a:softEdge rad="31750"/>
          </a:effectLst>
        </p:spPr>
      </p:pic>
      <p:sp>
        <p:nvSpPr>
          <p:cNvPr id="2" name="タイトル 1">
            <a:extLst>
              <a:ext uri="{FF2B5EF4-FFF2-40B4-BE49-F238E27FC236}">
                <a16:creationId xmlns:a16="http://schemas.microsoft.com/office/drawing/2014/main" id="{C3B36118-0AD2-2A0D-0E60-49F281717F06}"/>
              </a:ext>
            </a:extLst>
          </p:cNvPr>
          <p:cNvSpPr>
            <a:spLocks noGrp="1"/>
          </p:cNvSpPr>
          <p:nvPr>
            <p:ph type="title"/>
          </p:nvPr>
        </p:nvSpPr>
        <p:spPr>
          <a:xfrm>
            <a:off x="614476" y="290480"/>
            <a:ext cx="7733323" cy="410560"/>
          </a:xfrm>
        </p:spPr>
        <p:txBody>
          <a:bodyPr/>
          <a:lstStyle/>
          <a:p>
            <a:r>
              <a:rPr kumimoji="1" lang="ja-JP" altLang="en-US" dirty="0"/>
              <a:t>講師紹介</a:t>
            </a:r>
          </a:p>
        </p:txBody>
      </p:sp>
      <p:sp>
        <p:nvSpPr>
          <p:cNvPr id="3" name="テキスト プレースホルダー 2">
            <a:extLst>
              <a:ext uri="{FF2B5EF4-FFF2-40B4-BE49-F238E27FC236}">
                <a16:creationId xmlns:a16="http://schemas.microsoft.com/office/drawing/2014/main" id="{DE5EB6FF-BC9C-0B64-B9C7-84B47D00A932}"/>
              </a:ext>
            </a:extLst>
          </p:cNvPr>
          <p:cNvSpPr>
            <a:spLocks noGrp="1"/>
          </p:cNvSpPr>
          <p:nvPr>
            <p:ph type="body" idx="1"/>
          </p:nvPr>
        </p:nvSpPr>
        <p:spPr>
          <a:xfrm>
            <a:off x="3503569" y="876923"/>
            <a:ext cx="5208105" cy="593849"/>
          </a:xfrm>
        </p:spPr>
        <p:txBody>
          <a:bodyPr/>
          <a:lstStyle/>
          <a:p>
            <a:pPr>
              <a:spcBef>
                <a:spcPts val="600"/>
              </a:spcBef>
            </a:pPr>
            <a:r>
              <a:rPr lang="ja-JP" altLang="en-US" dirty="0">
                <a:solidFill>
                  <a:srgbClr val="324990"/>
                </a:solidFill>
              </a:rPr>
              <a:t>これまでに大手企業研修や市民講座を多数担当し</a:t>
            </a:r>
            <a:endParaRPr lang="en-US" altLang="ja-JP" dirty="0">
              <a:solidFill>
                <a:srgbClr val="324990"/>
              </a:solidFill>
            </a:endParaRPr>
          </a:p>
          <a:p>
            <a:pPr>
              <a:spcBef>
                <a:spcPts val="600"/>
              </a:spcBef>
            </a:pPr>
            <a:r>
              <a:rPr lang="ja-JP" altLang="en-US" sz="1800" b="1" dirty="0">
                <a:solidFill>
                  <a:srgbClr val="324990"/>
                </a:solidFill>
              </a:rPr>
              <a:t>「とてもわかりやすい」「もっと早く講義を受けたかった」</a:t>
            </a:r>
            <a:br>
              <a:rPr lang="en-US" altLang="ja-JP" sz="1800" b="1" dirty="0">
                <a:solidFill>
                  <a:srgbClr val="324990"/>
                </a:solidFill>
              </a:rPr>
            </a:br>
            <a:r>
              <a:rPr lang="ja-JP" altLang="en-US" sz="1800" b="1" dirty="0">
                <a:solidFill>
                  <a:srgbClr val="324990"/>
                </a:solidFill>
              </a:rPr>
              <a:t>非常に高い受講生からの評価を頂いています。</a:t>
            </a:r>
            <a:endParaRPr lang="en-US" altLang="ja-JP" sz="1800" b="1" dirty="0">
              <a:solidFill>
                <a:srgbClr val="324990"/>
              </a:solidFill>
            </a:endParaRPr>
          </a:p>
          <a:p>
            <a:pPr>
              <a:spcBef>
                <a:spcPts val="600"/>
              </a:spcBef>
            </a:pPr>
            <a:endParaRPr kumimoji="1" lang="ja-JP" altLang="en-US" dirty="0">
              <a:solidFill>
                <a:srgbClr val="324990"/>
              </a:solidFill>
            </a:endParaRPr>
          </a:p>
        </p:txBody>
      </p:sp>
      <p:sp>
        <p:nvSpPr>
          <p:cNvPr id="6" name="テキスト ボックス 5">
            <a:extLst>
              <a:ext uri="{FF2B5EF4-FFF2-40B4-BE49-F238E27FC236}">
                <a16:creationId xmlns:a16="http://schemas.microsoft.com/office/drawing/2014/main" id="{775FD653-F140-70D6-B097-3D5A44A0FD4F}"/>
              </a:ext>
            </a:extLst>
          </p:cNvPr>
          <p:cNvSpPr txBox="1"/>
          <p:nvPr/>
        </p:nvSpPr>
        <p:spPr>
          <a:xfrm>
            <a:off x="3612737" y="2126537"/>
            <a:ext cx="5324332" cy="2569934"/>
          </a:xfrm>
          <a:prstGeom prst="rect">
            <a:avLst/>
          </a:prstGeom>
          <a:noFill/>
        </p:spPr>
        <p:txBody>
          <a:bodyPr wrap="square">
            <a:spAutoFit/>
          </a:bodyPr>
          <a:lstStyle/>
          <a:p>
            <a:pPr marL="171450" indent="-171450" algn="l" fontAlgn="ctr">
              <a:spcBef>
                <a:spcPts val="1200"/>
              </a:spcBef>
              <a:buClr>
                <a:srgbClr val="324990"/>
              </a:buClr>
              <a:buFont typeface="Meiryo UI" panose="020B0604030504040204" pitchFamily="50" charset="-128"/>
              <a:buChar char="‣"/>
            </a:pPr>
            <a:r>
              <a:rPr lang="en-US" altLang="ja-JP" sz="1100" b="0" i="0" dirty="0">
                <a:solidFill>
                  <a:srgbClr val="324990"/>
                </a:solidFill>
                <a:effectLst/>
                <a:latin typeface="Yu Gothic UI" panose="020B0500000000000000" pitchFamily="50" charset="-128"/>
                <a:ea typeface="Yu Gothic UI" panose="020B0500000000000000" pitchFamily="50" charset="-128"/>
              </a:rPr>
              <a:t>2001</a:t>
            </a:r>
            <a:r>
              <a:rPr lang="ja-JP" altLang="en-US" sz="1100" b="0" i="0" dirty="0">
                <a:solidFill>
                  <a:srgbClr val="324990"/>
                </a:solidFill>
                <a:effectLst/>
                <a:latin typeface="Yu Gothic UI" panose="020B0500000000000000" pitchFamily="50" charset="-128"/>
                <a:ea typeface="Yu Gothic UI" panose="020B0500000000000000" pitchFamily="50" charset="-128"/>
              </a:rPr>
              <a:t>年、資格予備校大手</a:t>
            </a:r>
            <a:r>
              <a:rPr lang="ja-JP" altLang="en-US" sz="1100" b="1" dirty="0">
                <a:solidFill>
                  <a:srgbClr val="324990"/>
                </a:solidFill>
                <a:latin typeface="Yu Gothic UI" panose="020B0500000000000000" pitchFamily="50" charset="-128"/>
                <a:ea typeface="Yu Gothic UI" panose="020B0500000000000000" pitchFamily="50" charset="-128"/>
              </a:rPr>
              <a:t>「</a:t>
            </a:r>
            <a:r>
              <a:rPr lang="en-US" altLang="ja-JP" sz="1100" b="1" dirty="0">
                <a:solidFill>
                  <a:srgbClr val="324990"/>
                </a:solidFill>
                <a:latin typeface="Yu Gothic UI" panose="020B0500000000000000" pitchFamily="50" charset="-128"/>
                <a:ea typeface="Yu Gothic UI" panose="020B0500000000000000" pitchFamily="50" charset="-128"/>
              </a:rPr>
              <a:t>LEC</a:t>
            </a:r>
            <a:r>
              <a:rPr lang="ja-JP" altLang="en-US" sz="1100" b="1" dirty="0">
                <a:solidFill>
                  <a:srgbClr val="324990"/>
                </a:solidFill>
                <a:latin typeface="Yu Gothic UI" panose="020B0500000000000000" pitchFamily="50" charset="-128"/>
                <a:ea typeface="Yu Gothic UI" panose="020B0500000000000000" pitchFamily="50" charset="-128"/>
              </a:rPr>
              <a:t>東京リーガルマインド」</a:t>
            </a:r>
            <a:r>
              <a:rPr lang="ja-JP" altLang="en-US" sz="1100" b="0" i="0" dirty="0">
                <a:solidFill>
                  <a:srgbClr val="324990"/>
                </a:solidFill>
                <a:effectLst/>
                <a:latin typeface="Yu Gothic UI" panose="020B0500000000000000" pitchFamily="50" charset="-128"/>
                <a:ea typeface="Yu Gothic UI" panose="020B0500000000000000" pitchFamily="50" charset="-128"/>
              </a:rPr>
              <a:t>にて</a:t>
            </a:r>
            <a:r>
              <a:rPr lang="ja-JP" altLang="en-US" sz="1100" b="1" i="0" dirty="0">
                <a:solidFill>
                  <a:srgbClr val="324990"/>
                </a:solidFill>
                <a:effectLst/>
                <a:latin typeface="Yu Gothic UI" panose="020B0500000000000000" pitchFamily="50" charset="-128"/>
                <a:ea typeface="Yu Gothic UI" panose="020B0500000000000000" pitchFamily="50" charset="-128"/>
              </a:rPr>
              <a:t>マンション管理士</a:t>
            </a:r>
            <a:br>
              <a:rPr lang="en-US" altLang="ja-JP" sz="1100" b="1" i="0" dirty="0">
                <a:solidFill>
                  <a:srgbClr val="324990"/>
                </a:solidFill>
                <a:effectLst/>
                <a:latin typeface="Yu Gothic UI" panose="020B0500000000000000" pitchFamily="50" charset="-128"/>
                <a:ea typeface="Yu Gothic UI" panose="020B0500000000000000" pitchFamily="50" charset="-128"/>
              </a:rPr>
            </a:br>
            <a:r>
              <a:rPr lang="ja-JP" altLang="en-US" sz="1100" b="1" i="0" dirty="0">
                <a:solidFill>
                  <a:srgbClr val="324990"/>
                </a:solidFill>
                <a:effectLst/>
                <a:latin typeface="Yu Gothic UI" panose="020B0500000000000000" pitchFamily="50" charset="-128"/>
                <a:ea typeface="Yu Gothic UI" panose="020B0500000000000000" pitchFamily="50" charset="-128"/>
              </a:rPr>
              <a:t>・管理業務主任者試験対策講座の立ち上げ</a:t>
            </a:r>
            <a:r>
              <a:rPr lang="ja-JP" altLang="en-US" sz="1100" b="0" i="0" dirty="0">
                <a:solidFill>
                  <a:srgbClr val="324990"/>
                </a:solidFill>
                <a:effectLst/>
                <a:latin typeface="Yu Gothic UI" panose="020B0500000000000000" pitchFamily="50" charset="-128"/>
                <a:ea typeface="Yu Gothic UI" panose="020B0500000000000000" pitchFamily="50" charset="-128"/>
              </a:rPr>
              <a:t>を依頼され</a:t>
            </a:r>
            <a:r>
              <a:rPr lang="ja-JP" altLang="en-US" sz="1100" dirty="0">
                <a:solidFill>
                  <a:srgbClr val="324990"/>
                </a:solidFill>
                <a:latin typeface="Yu Gothic UI" panose="020B0500000000000000" pitchFamily="50" charset="-128"/>
                <a:ea typeface="Yu Gothic UI" panose="020B0500000000000000" pitchFamily="50" charset="-128"/>
              </a:rPr>
              <a:t>、生講義、収録講義、</a:t>
            </a:r>
            <a:br>
              <a:rPr lang="en-US" altLang="ja-JP" sz="1100" dirty="0">
                <a:solidFill>
                  <a:srgbClr val="324990"/>
                </a:solidFill>
                <a:latin typeface="Yu Gothic UI" panose="020B0500000000000000" pitchFamily="50" charset="-128"/>
                <a:ea typeface="Yu Gothic UI" panose="020B0500000000000000" pitchFamily="50" charset="-128"/>
              </a:rPr>
            </a:br>
            <a:r>
              <a:rPr lang="ja-JP" altLang="en-US" sz="1100" dirty="0">
                <a:solidFill>
                  <a:srgbClr val="324990"/>
                </a:solidFill>
                <a:latin typeface="Yu Gothic UI" panose="020B0500000000000000" pitchFamily="50" charset="-128"/>
                <a:ea typeface="Yu Gothic UI" panose="020B0500000000000000" pitchFamily="50" charset="-128"/>
              </a:rPr>
              <a:t>テキスト作成、模擬試験作成等の業務全てに携わり</a:t>
            </a:r>
            <a:r>
              <a:rPr lang="ja-JP" altLang="en-US" sz="1100" b="0" i="0" dirty="0">
                <a:solidFill>
                  <a:srgbClr val="324990"/>
                </a:solidFill>
                <a:effectLst/>
                <a:latin typeface="Yu Gothic UI" panose="020B0500000000000000" pitchFamily="50" charset="-128"/>
                <a:ea typeface="Yu Gothic UI" panose="020B0500000000000000" pitchFamily="50" charset="-128"/>
              </a:rPr>
              <a:t>業界最大手に育て上げる</a:t>
            </a:r>
            <a:endParaRPr lang="en-US" altLang="ja-JP" sz="1100" b="0" i="0" dirty="0">
              <a:solidFill>
                <a:srgbClr val="324990"/>
              </a:solidFill>
              <a:effectLst/>
              <a:latin typeface="Yu Gothic UI" panose="020B0500000000000000" pitchFamily="50" charset="-128"/>
              <a:ea typeface="Yu Gothic UI" panose="020B0500000000000000" pitchFamily="50" charset="-128"/>
            </a:endParaRPr>
          </a:p>
          <a:p>
            <a:pPr marL="171450" indent="-171450" algn="l">
              <a:spcBef>
                <a:spcPts val="1200"/>
              </a:spcBef>
              <a:buClr>
                <a:srgbClr val="324990"/>
              </a:buClr>
              <a:buFont typeface="Meiryo UI" panose="020B0604030504040204" pitchFamily="50" charset="-128"/>
              <a:buChar char="‣"/>
            </a:pPr>
            <a:r>
              <a:rPr lang="ja-JP" altLang="en-US" sz="1100" b="0" i="0" dirty="0">
                <a:solidFill>
                  <a:srgbClr val="324990"/>
                </a:solidFill>
                <a:effectLst/>
                <a:latin typeface="Yu Gothic UI" panose="020B0500000000000000" pitchFamily="50" charset="-128"/>
                <a:ea typeface="Yu Gothic UI" panose="020B0500000000000000" pitchFamily="50" charset="-128"/>
              </a:rPr>
              <a:t>宅建士、行政書士、マンション管理士、不動産鑑定士、土地家屋調査士</a:t>
            </a:r>
            <a:r>
              <a:rPr lang="ja-JP" altLang="en-US" sz="1100" dirty="0">
                <a:solidFill>
                  <a:srgbClr val="324990"/>
                </a:solidFill>
                <a:latin typeface="Yu Gothic UI" panose="020B0500000000000000" pitchFamily="50" charset="-128"/>
                <a:ea typeface="Yu Gothic UI" panose="020B0500000000000000" pitchFamily="50" charset="-128"/>
              </a:rPr>
              <a:t>など</a:t>
            </a:r>
            <a:br>
              <a:rPr lang="en-US" altLang="ja-JP" sz="1100" dirty="0">
                <a:solidFill>
                  <a:srgbClr val="324990"/>
                </a:solidFill>
                <a:latin typeface="Yu Gothic UI" panose="020B0500000000000000" pitchFamily="50" charset="-128"/>
                <a:ea typeface="Yu Gothic UI" panose="020B0500000000000000" pitchFamily="50" charset="-128"/>
              </a:rPr>
            </a:br>
            <a:r>
              <a:rPr lang="ja-JP" altLang="en-US" sz="1100" b="0" i="0" dirty="0">
                <a:solidFill>
                  <a:srgbClr val="324990"/>
                </a:solidFill>
                <a:effectLst/>
                <a:latin typeface="Yu Gothic UI" panose="020B0500000000000000" pitchFamily="50" charset="-128"/>
                <a:ea typeface="Yu Gothic UI" panose="020B0500000000000000" pitchFamily="50" charset="-128"/>
              </a:rPr>
              <a:t>他資格の講師も含めた</a:t>
            </a:r>
            <a:r>
              <a:rPr lang="ja-JP" altLang="en-US" sz="1100" b="1" dirty="0">
                <a:solidFill>
                  <a:srgbClr val="324990"/>
                </a:solidFill>
                <a:latin typeface="Yu Gothic UI" panose="020B0500000000000000" pitchFamily="50" charset="-128"/>
                <a:ea typeface="Yu Gothic UI" panose="020B0500000000000000" pitchFamily="50" charset="-128"/>
              </a:rPr>
              <a:t>「</a:t>
            </a:r>
            <a:r>
              <a:rPr lang="en-US" altLang="ja-JP" sz="1100" b="1" dirty="0">
                <a:solidFill>
                  <a:srgbClr val="324990"/>
                </a:solidFill>
                <a:latin typeface="Yu Gothic UI" panose="020B0500000000000000" pitchFamily="50" charset="-128"/>
                <a:ea typeface="Yu Gothic UI" panose="020B0500000000000000" pitchFamily="50" charset="-128"/>
              </a:rPr>
              <a:t>LEC</a:t>
            </a:r>
            <a:r>
              <a:rPr lang="ja-JP" altLang="en-US" sz="1100" b="1" dirty="0">
                <a:solidFill>
                  <a:srgbClr val="324990"/>
                </a:solidFill>
                <a:latin typeface="Yu Gothic UI" panose="020B0500000000000000" pitchFamily="50" charset="-128"/>
                <a:ea typeface="Yu Gothic UI" panose="020B0500000000000000" pitchFamily="50" charset="-128"/>
              </a:rPr>
              <a:t>講師コンクール」</a:t>
            </a:r>
            <a:r>
              <a:rPr lang="ja-JP" altLang="en-US" sz="1100" b="0" i="0" dirty="0">
                <a:solidFill>
                  <a:srgbClr val="324990"/>
                </a:solidFill>
                <a:effectLst/>
                <a:latin typeface="Yu Gothic UI" panose="020B0500000000000000" pitchFamily="50" charset="-128"/>
                <a:ea typeface="Yu Gothic UI" panose="020B0500000000000000" pitchFamily="50" charset="-128"/>
              </a:rPr>
              <a:t>にて</a:t>
            </a:r>
            <a:r>
              <a:rPr lang="ja-JP" altLang="en-US" sz="1100" b="1" i="0" dirty="0">
                <a:solidFill>
                  <a:srgbClr val="324990"/>
                </a:solidFill>
                <a:effectLst/>
                <a:latin typeface="Yu Gothic UI" panose="020B0500000000000000" pitchFamily="50" charset="-128"/>
                <a:ea typeface="Yu Gothic UI" panose="020B0500000000000000" pitchFamily="50" charset="-128"/>
              </a:rPr>
              <a:t>出場した</a:t>
            </a:r>
            <a:r>
              <a:rPr lang="en-US" altLang="ja-JP" sz="1100" b="1" i="0" dirty="0">
                <a:solidFill>
                  <a:srgbClr val="324990"/>
                </a:solidFill>
                <a:effectLst/>
                <a:latin typeface="Yu Gothic UI" panose="020B0500000000000000" pitchFamily="50" charset="-128"/>
                <a:ea typeface="Yu Gothic UI" panose="020B0500000000000000" pitchFamily="50" charset="-128"/>
              </a:rPr>
              <a:t>3</a:t>
            </a:r>
            <a:r>
              <a:rPr lang="ja-JP" altLang="en-US" sz="1100" b="1" i="0" dirty="0">
                <a:solidFill>
                  <a:srgbClr val="324990"/>
                </a:solidFill>
                <a:effectLst/>
                <a:latin typeface="Yu Gothic UI" panose="020B0500000000000000" pitchFamily="50" charset="-128"/>
                <a:ea typeface="Yu Gothic UI" panose="020B0500000000000000" pitchFamily="50" charset="-128"/>
              </a:rPr>
              <a:t>回</a:t>
            </a:r>
            <a:r>
              <a:rPr lang="ja-JP" altLang="en-US" sz="1100" b="1" dirty="0">
                <a:solidFill>
                  <a:srgbClr val="324990"/>
                </a:solidFill>
                <a:latin typeface="Yu Gothic UI" panose="020B0500000000000000" pitchFamily="50" charset="-128"/>
                <a:ea typeface="Yu Gothic UI" panose="020B0500000000000000" pitchFamily="50" charset="-128"/>
              </a:rPr>
              <a:t>の</a:t>
            </a:r>
            <a:r>
              <a:rPr lang="ja-JP" altLang="en-US" sz="1100" b="1" i="0" dirty="0">
                <a:solidFill>
                  <a:srgbClr val="324990"/>
                </a:solidFill>
                <a:effectLst/>
                <a:latin typeface="Yu Gothic UI" panose="020B0500000000000000" pitchFamily="50" charset="-128"/>
                <a:ea typeface="Yu Gothic UI" panose="020B0500000000000000" pitchFamily="50" charset="-128"/>
              </a:rPr>
              <a:t>コンクール全てで</a:t>
            </a:r>
            <a:br>
              <a:rPr lang="en-US" altLang="ja-JP" sz="1100" b="1" i="0" dirty="0">
                <a:solidFill>
                  <a:srgbClr val="324990"/>
                </a:solidFill>
                <a:effectLst/>
                <a:latin typeface="Yu Gothic UI" panose="020B0500000000000000" pitchFamily="50" charset="-128"/>
                <a:ea typeface="Yu Gothic UI" panose="020B0500000000000000" pitchFamily="50" charset="-128"/>
              </a:rPr>
            </a:br>
            <a:r>
              <a:rPr lang="ja-JP" altLang="en-US" sz="1100" b="1" i="0" dirty="0">
                <a:solidFill>
                  <a:srgbClr val="324990"/>
                </a:solidFill>
                <a:effectLst/>
                <a:latin typeface="Yu Gothic UI" panose="020B0500000000000000" pitchFamily="50" charset="-128"/>
                <a:ea typeface="Yu Gothic UI" panose="020B0500000000000000" pitchFamily="50" charset="-128"/>
              </a:rPr>
              <a:t>「最優秀講師賞（第１位）」</a:t>
            </a:r>
            <a:r>
              <a:rPr lang="ja-JP" altLang="en-US" sz="1100" b="0" i="0" dirty="0">
                <a:solidFill>
                  <a:srgbClr val="324990"/>
                </a:solidFill>
                <a:effectLst/>
                <a:latin typeface="Yu Gothic UI" panose="020B0500000000000000" pitchFamily="50" charset="-128"/>
                <a:ea typeface="Yu Gothic UI" panose="020B0500000000000000" pitchFamily="50" charset="-128"/>
              </a:rPr>
              <a:t>を獲得、最も評価の高い講師として殿堂入り</a:t>
            </a:r>
            <a:endParaRPr lang="en-US" altLang="ja-JP" sz="1100" b="0" i="0" dirty="0">
              <a:solidFill>
                <a:srgbClr val="324990"/>
              </a:solidFill>
              <a:effectLst/>
              <a:latin typeface="Yu Gothic UI" panose="020B0500000000000000" pitchFamily="50" charset="-128"/>
              <a:ea typeface="Yu Gothic UI" panose="020B0500000000000000" pitchFamily="50" charset="-128"/>
            </a:endParaRPr>
          </a:p>
          <a:p>
            <a:pPr marL="171450" indent="-171450">
              <a:spcBef>
                <a:spcPts val="1200"/>
              </a:spcBef>
              <a:buClr>
                <a:srgbClr val="324990"/>
              </a:buClr>
              <a:buFont typeface="Meiryo UI" panose="020B0604030504040204" pitchFamily="50" charset="-128"/>
              <a:buChar char="‣"/>
            </a:pPr>
            <a:r>
              <a:rPr lang="ja-JP" altLang="en-US" sz="1100" b="0" i="0" dirty="0">
                <a:solidFill>
                  <a:srgbClr val="324990"/>
                </a:solidFill>
                <a:effectLst/>
                <a:latin typeface="Yu Gothic UI" panose="020B0500000000000000" pitchFamily="50" charset="-128"/>
                <a:ea typeface="Yu Gothic UI" panose="020B0500000000000000" pitchFamily="50" charset="-128"/>
              </a:rPr>
              <a:t>マンション管理士試験講座では</a:t>
            </a:r>
            <a:br>
              <a:rPr lang="en-US" altLang="ja-JP" sz="1100" b="0" i="0" dirty="0">
                <a:solidFill>
                  <a:srgbClr val="324990"/>
                </a:solidFill>
                <a:effectLst/>
                <a:latin typeface="Yu Gothic UI" panose="020B0500000000000000" pitchFamily="50" charset="-128"/>
                <a:ea typeface="Yu Gothic UI" panose="020B0500000000000000" pitchFamily="50" charset="-128"/>
              </a:rPr>
            </a:br>
            <a:r>
              <a:rPr lang="ja-JP" altLang="en-US" sz="1100" b="1" i="0" dirty="0">
                <a:solidFill>
                  <a:srgbClr val="324990"/>
                </a:solidFill>
                <a:effectLst/>
                <a:latin typeface="Yu Gothic UI" panose="020B0500000000000000" pitchFamily="50" charset="-128"/>
                <a:ea typeface="Yu Gothic UI" panose="020B0500000000000000" pitchFamily="50" charset="-128"/>
              </a:rPr>
              <a:t>全国合格率７％台の年に、クラス合格率</a:t>
            </a:r>
            <a:r>
              <a:rPr lang="en-US" altLang="ja-JP" sz="1100" b="1" i="0" dirty="0">
                <a:solidFill>
                  <a:srgbClr val="324990"/>
                </a:solidFill>
                <a:effectLst/>
                <a:latin typeface="Yu Gothic UI" panose="020B0500000000000000" pitchFamily="50" charset="-128"/>
                <a:ea typeface="Yu Gothic UI" panose="020B0500000000000000" pitchFamily="50" charset="-128"/>
              </a:rPr>
              <a:t>50</a:t>
            </a:r>
            <a:r>
              <a:rPr lang="ja-JP" altLang="en-US" sz="1100" b="1" i="0" dirty="0">
                <a:solidFill>
                  <a:srgbClr val="324990"/>
                </a:solidFill>
                <a:effectLst/>
                <a:latin typeface="Yu Gothic UI" panose="020B0500000000000000" pitchFamily="50" charset="-128"/>
                <a:ea typeface="Yu Gothic UI" panose="020B0500000000000000" pitchFamily="50" charset="-128"/>
              </a:rPr>
              <a:t>％を達成（</a:t>
            </a:r>
            <a:r>
              <a:rPr lang="en-US" altLang="ja-JP" sz="1100" b="1" i="0" dirty="0">
                <a:solidFill>
                  <a:srgbClr val="324990"/>
                </a:solidFill>
                <a:effectLst/>
                <a:latin typeface="Yu Gothic UI" panose="020B0500000000000000" pitchFamily="50" charset="-128"/>
                <a:ea typeface="Yu Gothic UI" panose="020B0500000000000000" pitchFamily="50" charset="-128"/>
              </a:rPr>
              <a:t>25</a:t>
            </a:r>
            <a:r>
              <a:rPr lang="ja-JP" altLang="en-US" sz="1100" b="1" i="0" dirty="0">
                <a:solidFill>
                  <a:srgbClr val="324990"/>
                </a:solidFill>
                <a:effectLst/>
                <a:latin typeface="Yu Gothic UI" panose="020B0500000000000000" pitchFamily="50" charset="-128"/>
                <a:ea typeface="Yu Gothic UI" panose="020B0500000000000000" pitchFamily="50" charset="-128"/>
              </a:rPr>
              <a:t>名中</a:t>
            </a:r>
            <a:r>
              <a:rPr lang="en-US" altLang="ja-JP" sz="1100" b="1" i="0" dirty="0">
                <a:solidFill>
                  <a:srgbClr val="324990"/>
                </a:solidFill>
                <a:effectLst/>
                <a:latin typeface="Yu Gothic UI" panose="020B0500000000000000" pitchFamily="50" charset="-128"/>
                <a:ea typeface="Yu Gothic UI" panose="020B0500000000000000" pitchFamily="50" charset="-128"/>
              </a:rPr>
              <a:t>13</a:t>
            </a:r>
            <a:r>
              <a:rPr lang="ja-JP" altLang="en-US" sz="1100" b="1" i="0" dirty="0">
                <a:solidFill>
                  <a:srgbClr val="324990"/>
                </a:solidFill>
                <a:effectLst/>
                <a:latin typeface="Yu Gothic UI" panose="020B0500000000000000" pitchFamily="50" charset="-128"/>
                <a:ea typeface="Yu Gothic UI" panose="020B0500000000000000" pitchFamily="50" charset="-128"/>
              </a:rPr>
              <a:t>名合格）</a:t>
            </a:r>
            <a:br>
              <a:rPr lang="en-US" altLang="ja-JP" sz="1100" b="1" i="0" dirty="0">
                <a:solidFill>
                  <a:srgbClr val="324990"/>
                </a:solidFill>
                <a:effectLst/>
                <a:latin typeface="Yu Gothic UI" panose="020B0500000000000000" pitchFamily="50" charset="-128"/>
                <a:ea typeface="Yu Gothic UI" panose="020B0500000000000000" pitchFamily="50" charset="-128"/>
              </a:rPr>
            </a:br>
            <a:r>
              <a:rPr lang="ja-JP" altLang="en-US" sz="1100" b="0" i="0" dirty="0">
                <a:solidFill>
                  <a:srgbClr val="324990"/>
                </a:solidFill>
                <a:effectLst/>
                <a:latin typeface="Yu Gothic UI" panose="020B0500000000000000" pitchFamily="50" charset="-128"/>
                <a:ea typeface="Yu Gothic UI" panose="020B0500000000000000" pitchFamily="50" charset="-128"/>
              </a:rPr>
              <a:t>当時の全国最高齢</a:t>
            </a:r>
            <a:r>
              <a:rPr lang="ja-JP" altLang="en-US" sz="1100" dirty="0">
                <a:solidFill>
                  <a:srgbClr val="324990"/>
                </a:solidFill>
                <a:latin typeface="Yu Gothic UI" panose="020B0500000000000000" pitchFamily="50" charset="-128"/>
                <a:ea typeface="Yu Gothic UI" panose="020B0500000000000000" pitchFamily="50" charset="-128"/>
              </a:rPr>
              <a:t>合格者（</a:t>
            </a:r>
            <a:r>
              <a:rPr lang="en-US" altLang="ja-JP" sz="1100" dirty="0">
                <a:solidFill>
                  <a:srgbClr val="324990"/>
                </a:solidFill>
                <a:latin typeface="Yu Gothic UI" panose="020B0500000000000000" pitchFamily="50" charset="-128"/>
                <a:ea typeface="Yu Gothic UI" panose="020B0500000000000000" pitchFamily="50" charset="-128"/>
              </a:rPr>
              <a:t>76</a:t>
            </a:r>
            <a:r>
              <a:rPr lang="ja-JP" altLang="en-US" sz="1100" dirty="0">
                <a:solidFill>
                  <a:srgbClr val="324990"/>
                </a:solidFill>
                <a:latin typeface="Yu Gothic UI" panose="020B0500000000000000" pitchFamily="50" charset="-128"/>
                <a:ea typeface="Yu Gothic UI" panose="020B0500000000000000" pitchFamily="50" charset="-128"/>
              </a:rPr>
              <a:t>歳）も</a:t>
            </a:r>
            <a:r>
              <a:rPr lang="ja-JP" altLang="en-US" sz="1100" b="0" i="0" dirty="0">
                <a:solidFill>
                  <a:srgbClr val="324990"/>
                </a:solidFill>
                <a:effectLst/>
                <a:latin typeface="Yu Gothic UI" panose="020B0500000000000000" pitchFamily="50" charset="-128"/>
                <a:ea typeface="Yu Gothic UI" panose="020B0500000000000000" pitchFamily="50" charset="-128"/>
              </a:rPr>
              <a:t>輩出するなど高い結果を出す</a:t>
            </a:r>
            <a:endParaRPr lang="en-US" altLang="ja-JP" sz="1100" b="0" i="0" dirty="0">
              <a:solidFill>
                <a:srgbClr val="324990"/>
              </a:solidFill>
              <a:effectLst/>
              <a:latin typeface="Yu Gothic UI" panose="020B0500000000000000" pitchFamily="50" charset="-128"/>
              <a:ea typeface="Yu Gothic UI" panose="020B0500000000000000" pitchFamily="50" charset="-128"/>
            </a:endParaRPr>
          </a:p>
          <a:p>
            <a:pPr marL="171450" indent="-171450" algn="l">
              <a:spcBef>
                <a:spcPts val="1200"/>
              </a:spcBef>
              <a:buClr>
                <a:srgbClr val="324990"/>
              </a:buClr>
              <a:buFont typeface="Meiryo UI" panose="020B0604030504040204" pitchFamily="50" charset="-128"/>
              <a:buChar char="‣"/>
            </a:pPr>
            <a:r>
              <a:rPr lang="ja-JP" altLang="en-US" sz="1100" b="0" i="0" dirty="0">
                <a:solidFill>
                  <a:srgbClr val="324990"/>
                </a:solidFill>
                <a:effectLst/>
                <a:latin typeface="Yu Gothic UI" panose="020B0500000000000000" pitchFamily="50" charset="-128"/>
                <a:ea typeface="Yu Gothic UI" panose="020B0500000000000000" pitchFamily="50" charset="-128"/>
              </a:rPr>
              <a:t>令和３年度マンション管理士本試験でも、</a:t>
            </a:r>
            <a:r>
              <a:rPr lang="ja-JP" altLang="en-US" sz="1100" b="1" i="0" dirty="0">
                <a:solidFill>
                  <a:srgbClr val="324990"/>
                </a:solidFill>
                <a:effectLst/>
                <a:latin typeface="Yu Gothic UI" panose="020B0500000000000000" pitchFamily="50" charset="-128"/>
                <a:ea typeface="Yu Gothic UI" panose="020B0500000000000000" pitchFamily="50" charset="-128"/>
              </a:rPr>
              <a:t>最高齢合格者（</a:t>
            </a:r>
            <a:r>
              <a:rPr lang="en-US" altLang="ja-JP" sz="1100" b="1" i="0" dirty="0">
                <a:solidFill>
                  <a:srgbClr val="324990"/>
                </a:solidFill>
                <a:effectLst/>
                <a:latin typeface="Yu Gothic UI" panose="020B0500000000000000" pitchFamily="50" charset="-128"/>
                <a:ea typeface="Yu Gothic UI" panose="020B0500000000000000" pitchFamily="50" charset="-128"/>
              </a:rPr>
              <a:t>82</a:t>
            </a:r>
            <a:r>
              <a:rPr lang="ja-JP" altLang="en-US" sz="1100" b="1" i="0" dirty="0">
                <a:solidFill>
                  <a:srgbClr val="324990"/>
                </a:solidFill>
                <a:effectLst/>
                <a:latin typeface="Yu Gothic UI" panose="020B0500000000000000" pitchFamily="50" charset="-128"/>
                <a:ea typeface="Yu Gothic UI" panose="020B0500000000000000" pitchFamily="50" charset="-128"/>
              </a:rPr>
              <a:t>歳）を排出</a:t>
            </a:r>
            <a:endParaRPr lang="en-US" altLang="ja-JP" sz="1100" b="1" i="0" dirty="0">
              <a:solidFill>
                <a:srgbClr val="324990"/>
              </a:solidFill>
              <a:effectLst/>
              <a:latin typeface="Yu Gothic UI" panose="020B0500000000000000" pitchFamily="50" charset="-128"/>
              <a:ea typeface="Yu Gothic UI" panose="020B0500000000000000" pitchFamily="50" charset="-128"/>
            </a:endParaRPr>
          </a:p>
          <a:p>
            <a:pPr marL="171450" indent="-171450" algn="l">
              <a:spcBef>
                <a:spcPts val="1200"/>
              </a:spcBef>
              <a:buClr>
                <a:srgbClr val="324990"/>
              </a:buClr>
              <a:buFont typeface="Meiryo UI" panose="020B0604030504040204" pitchFamily="50" charset="-128"/>
              <a:buChar char="‣"/>
            </a:pPr>
            <a:r>
              <a:rPr lang="ja-JP" altLang="en-US" sz="1100" b="0" i="0" dirty="0">
                <a:solidFill>
                  <a:srgbClr val="324990"/>
                </a:solidFill>
                <a:effectLst/>
                <a:latin typeface="Yu Gothic UI" panose="020B0500000000000000" pitchFamily="50" charset="-128"/>
                <a:ea typeface="Yu Gothic UI" panose="020B0500000000000000" pitchFamily="50" charset="-128"/>
              </a:rPr>
              <a:t>管理業務主任者向け企業研修</a:t>
            </a:r>
            <a:r>
              <a:rPr lang="ja-JP" altLang="en-US" sz="1100" dirty="0">
                <a:solidFill>
                  <a:srgbClr val="324990"/>
                </a:solidFill>
                <a:latin typeface="Yu Gothic UI" panose="020B0500000000000000" pitchFamily="50" charset="-128"/>
                <a:ea typeface="Yu Gothic UI" panose="020B0500000000000000" pitchFamily="50" charset="-128"/>
              </a:rPr>
              <a:t>では</a:t>
            </a:r>
            <a:r>
              <a:rPr lang="ja-JP" altLang="en-US" sz="1100" b="1" i="0" dirty="0">
                <a:solidFill>
                  <a:srgbClr val="324990"/>
                </a:solidFill>
                <a:effectLst/>
                <a:latin typeface="Yu Gothic UI" panose="020B0500000000000000" pitchFamily="50" charset="-128"/>
                <a:ea typeface="Yu Gothic UI" panose="020B0500000000000000" pitchFamily="50" charset="-128"/>
              </a:rPr>
              <a:t>管理業務主任者試験合格率</a:t>
            </a:r>
            <a:r>
              <a:rPr lang="en-US" altLang="ja-JP" sz="1100" b="1" i="0" dirty="0">
                <a:solidFill>
                  <a:srgbClr val="324990"/>
                </a:solidFill>
                <a:effectLst/>
                <a:latin typeface="Yu Gothic UI" panose="020B0500000000000000" pitchFamily="50" charset="-128"/>
                <a:ea typeface="Yu Gothic UI" panose="020B0500000000000000" pitchFamily="50" charset="-128"/>
              </a:rPr>
              <a:t>30</a:t>
            </a:r>
            <a:r>
              <a:rPr lang="ja-JP" altLang="en-US" sz="1100" b="1" i="0" dirty="0">
                <a:solidFill>
                  <a:srgbClr val="324990"/>
                </a:solidFill>
                <a:effectLst/>
                <a:latin typeface="Yu Gothic UI" panose="020B0500000000000000" pitchFamily="50" charset="-128"/>
                <a:ea typeface="Yu Gothic UI" panose="020B0500000000000000" pitchFamily="50" charset="-128"/>
              </a:rPr>
              <a:t>～</a:t>
            </a:r>
            <a:r>
              <a:rPr lang="en-US" altLang="ja-JP" sz="1100" b="1" i="0" dirty="0">
                <a:solidFill>
                  <a:srgbClr val="324990"/>
                </a:solidFill>
                <a:effectLst/>
                <a:latin typeface="Yu Gothic UI" panose="020B0500000000000000" pitchFamily="50" charset="-128"/>
                <a:ea typeface="Yu Gothic UI" panose="020B0500000000000000" pitchFamily="50" charset="-128"/>
              </a:rPr>
              <a:t>50</a:t>
            </a:r>
            <a:r>
              <a:rPr lang="ja-JP" altLang="en-US" sz="1100" b="1" i="0" dirty="0">
                <a:solidFill>
                  <a:srgbClr val="324990"/>
                </a:solidFill>
                <a:effectLst/>
                <a:latin typeface="Yu Gothic UI" panose="020B0500000000000000" pitchFamily="50" charset="-128"/>
                <a:ea typeface="Yu Gothic UI" panose="020B0500000000000000" pitchFamily="50" charset="-128"/>
              </a:rPr>
              <a:t>％超を達成</a:t>
            </a:r>
            <a:endParaRPr lang="ja-JP" altLang="en-US" sz="1100" b="0" i="0" dirty="0">
              <a:solidFill>
                <a:srgbClr val="324990"/>
              </a:solidFill>
              <a:effectLst/>
              <a:latin typeface="Yu Gothic UI" panose="020B0500000000000000" pitchFamily="50" charset="-128"/>
              <a:ea typeface="Yu Gothic UI" panose="020B0500000000000000" pitchFamily="50" charset="-128"/>
            </a:endParaRPr>
          </a:p>
        </p:txBody>
      </p:sp>
      <p:sp>
        <p:nvSpPr>
          <p:cNvPr id="5" name="テキスト ボックス 4">
            <a:extLst>
              <a:ext uri="{FF2B5EF4-FFF2-40B4-BE49-F238E27FC236}">
                <a16:creationId xmlns:a16="http://schemas.microsoft.com/office/drawing/2014/main" id="{A961DD64-E9D0-4417-8556-86CCA39BF2B9}"/>
              </a:ext>
            </a:extLst>
          </p:cNvPr>
          <p:cNvSpPr txBox="1"/>
          <p:nvPr/>
        </p:nvSpPr>
        <p:spPr>
          <a:xfrm>
            <a:off x="457200" y="3144644"/>
            <a:ext cx="3046369" cy="1661993"/>
          </a:xfrm>
          <a:prstGeom prst="rect">
            <a:avLst/>
          </a:prstGeom>
          <a:noFill/>
        </p:spPr>
        <p:txBody>
          <a:bodyPr wrap="square">
            <a:spAutoFit/>
          </a:bodyPr>
          <a:lstStyle/>
          <a:p>
            <a:pPr>
              <a:lnSpc>
                <a:spcPct val="150000"/>
              </a:lnSpc>
            </a:pPr>
            <a:r>
              <a:rPr lang="ja-JP" altLang="en-US" sz="1200" b="1" i="0" dirty="0">
                <a:solidFill>
                  <a:schemeClr val="bg1"/>
                </a:solidFill>
                <a:effectLst/>
                <a:latin typeface="Yu Gothic UI" panose="020B0500000000000000" pitchFamily="50" charset="-128"/>
                <a:ea typeface="Yu Gothic UI" panose="020B0500000000000000" pitchFamily="50" charset="-128"/>
              </a:rPr>
              <a:t>講師　</a:t>
            </a:r>
            <a:r>
              <a:rPr lang="en-US" altLang="ja-JP" sz="1200" b="1" i="0" dirty="0">
                <a:solidFill>
                  <a:schemeClr val="bg1"/>
                </a:solidFill>
                <a:effectLst/>
                <a:latin typeface="Yu Gothic UI" panose="020B0500000000000000" pitchFamily="50" charset="-128"/>
                <a:ea typeface="Yu Gothic UI" panose="020B0500000000000000" pitchFamily="50" charset="-128"/>
              </a:rPr>
              <a:t>-</a:t>
            </a:r>
            <a:r>
              <a:rPr lang="ja-JP" altLang="en-US" sz="1200" b="1" i="0" dirty="0">
                <a:solidFill>
                  <a:schemeClr val="bg1"/>
                </a:solidFill>
                <a:effectLst/>
                <a:latin typeface="Yu Gothic UI" panose="020B0500000000000000" pitchFamily="50" charset="-128"/>
                <a:ea typeface="Yu Gothic UI" panose="020B0500000000000000" pitchFamily="50" charset="-128"/>
              </a:rPr>
              <a:t>　平柳　将人</a:t>
            </a:r>
          </a:p>
          <a:p>
            <a:pPr marL="171450" indent="-80963">
              <a:buClr>
                <a:schemeClr val="bg1"/>
              </a:buClr>
              <a:buFont typeface="ＭＳ Ｐゴシック" panose="020B0600070205080204" pitchFamily="50" charset="-128"/>
              <a:buChar char="‧"/>
            </a:pPr>
            <a:r>
              <a:rPr lang="en-US" altLang="ja-JP" sz="700" dirty="0">
                <a:solidFill>
                  <a:schemeClr val="bg1"/>
                </a:solidFill>
                <a:latin typeface="Yu Gothic UI" panose="020B0500000000000000" pitchFamily="50" charset="-128"/>
                <a:ea typeface="Yu Gothic UI" panose="020B0500000000000000" pitchFamily="50" charset="-128"/>
              </a:rPr>
              <a:t>1998</a:t>
            </a:r>
            <a:r>
              <a:rPr lang="ja-JP" altLang="en-US" sz="700" dirty="0">
                <a:solidFill>
                  <a:schemeClr val="bg1"/>
                </a:solidFill>
                <a:latin typeface="Yu Gothic UI" panose="020B0500000000000000" pitchFamily="50" charset="-128"/>
                <a:ea typeface="Yu Gothic UI" panose="020B0500000000000000" pitchFamily="50" charset="-128"/>
              </a:rPr>
              <a:t>年　慶應義塾大学法学部法律学科卒業</a:t>
            </a:r>
          </a:p>
          <a:p>
            <a:pPr marL="171450" indent="-80963" fontAlgn="ctr">
              <a:buClr>
                <a:schemeClr val="bg1"/>
              </a:buClr>
              <a:buFont typeface="ＭＳ Ｐゴシック" panose="020B0600070205080204" pitchFamily="50" charset="-128"/>
              <a:buChar char="‧"/>
            </a:pPr>
            <a:r>
              <a:rPr lang="en-US" altLang="ja-JP" sz="700" dirty="0">
                <a:solidFill>
                  <a:schemeClr val="bg1"/>
                </a:solidFill>
                <a:latin typeface="Yu Gothic UI" panose="020B0500000000000000" pitchFamily="50" charset="-128"/>
                <a:ea typeface="Yu Gothic UI" panose="020B0500000000000000" pitchFamily="50" charset="-128"/>
              </a:rPr>
              <a:t>2012</a:t>
            </a:r>
            <a:r>
              <a:rPr lang="ja-JP" altLang="en-US" sz="700" dirty="0">
                <a:solidFill>
                  <a:schemeClr val="bg1"/>
                </a:solidFill>
                <a:latin typeface="Yu Gothic UI" panose="020B0500000000000000" pitchFamily="50" charset="-128"/>
                <a:ea typeface="Yu Gothic UI" panose="020B0500000000000000" pitchFamily="50" charset="-128"/>
              </a:rPr>
              <a:t>年　中央大学法科大学院卒業</a:t>
            </a:r>
            <a:endParaRPr lang="en-US" altLang="ja-JP" sz="700" dirty="0">
              <a:solidFill>
                <a:schemeClr val="bg1"/>
              </a:solidFill>
              <a:latin typeface="Yu Gothic UI" panose="020B0500000000000000" pitchFamily="50" charset="-128"/>
              <a:ea typeface="Yu Gothic UI" panose="020B0500000000000000" pitchFamily="50" charset="-128"/>
            </a:endParaRPr>
          </a:p>
          <a:p>
            <a:pPr fontAlgn="ctr"/>
            <a:endParaRPr lang="en-US" altLang="ja-JP" sz="700" b="1" dirty="0">
              <a:solidFill>
                <a:schemeClr val="bg1"/>
              </a:solidFill>
              <a:latin typeface="Yu Gothic UI" panose="020B0500000000000000" pitchFamily="50" charset="-128"/>
              <a:ea typeface="Yu Gothic UI" panose="020B0500000000000000" pitchFamily="50" charset="-128"/>
              <a:cs typeface="+mn-cs"/>
            </a:endParaRPr>
          </a:p>
          <a:p>
            <a:pPr fontAlgn="ctr"/>
            <a:r>
              <a:rPr lang="ja-JP" altLang="en-US" sz="700" b="1" dirty="0">
                <a:solidFill>
                  <a:schemeClr val="bg1"/>
                </a:solidFill>
                <a:latin typeface="Yu Gothic UI" panose="020B0500000000000000" pitchFamily="50" charset="-128"/>
                <a:ea typeface="Yu Gothic UI" panose="020B0500000000000000" pitchFamily="50" charset="-128"/>
              </a:rPr>
              <a:t>現在の就任状況</a:t>
            </a:r>
            <a:endParaRPr lang="en-US" altLang="ja-JP" sz="700" dirty="0">
              <a:solidFill>
                <a:schemeClr val="bg1"/>
              </a:solidFill>
              <a:latin typeface="Yu Gothic UI" panose="020B0500000000000000" pitchFamily="50" charset="-128"/>
              <a:ea typeface="Yu Gothic UI" panose="020B0500000000000000" pitchFamily="50" charset="-128"/>
            </a:endParaRPr>
          </a:p>
          <a:p>
            <a:pPr marL="171450" indent="-80963" fontAlgn="ctr">
              <a:buClr>
                <a:schemeClr val="bg1"/>
              </a:buClr>
              <a:buFont typeface="ＭＳ Ｐゴシック" panose="020B0600070205080204" pitchFamily="50" charset="-128"/>
              <a:buChar char="‧"/>
            </a:pPr>
            <a:r>
              <a:rPr lang="ja-JP" altLang="en-US" sz="700" dirty="0">
                <a:solidFill>
                  <a:schemeClr val="bg1"/>
                </a:solidFill>
                <a:latin typeface="Yu Gothic UI" panose="020B0500000000000000" pitchFamily="50" charset="-128"/>
                <a:ea typeface="Yu Gothic UI" panose="020B0500000000000000" pitchFamily="50" charset="-128"/>
              </a:rPr>
              <a:t>（株）Ｍ＆Ｋイノベイティブ・エデュケーション　代表取締役社長</a:t>
            </a:r>
            <a:endParaRPr lang="en-US" altLang="ja-JP" sz="700" dirty="0">
              <a:solidFill>
                <a:schemeClr val="bg1"/>
              </a:solidFill>
              <a:latin typeface="Yu Gothic UI" panose="020B0500000000000000" pitchFamily="50" charset="-128"/>
              <a:ea typeface="Yu Gothic UI" panose="020B0500000000000000" pitchFamily="50" charset="-128"/>
            </a:endParaRPr>
          </a:p>
          <a:p>
            <a:pPr marL="171450" indent="-80963" fontAlgn="ctr">
              <a:buClr>
                <a:schemeClr val="bg1"/>
              </a:buClr>
              <a:buFont typeface="ＭＳ Ｐゴシック" panose="020B0600070205080204" pitchFamily="50" charset="-128"/>
              <a:buChar char="‧"/>
            </a:pPr>
            <a:r>
              <a:rPr lang="ja-JP" altLang="en-US" sz="700" dirty="0">
                <a:solidFill>
                  <a:schemeClr val="bg1"/>
                </a:solidFill>
                <a:latin typeface="Yu Gothic UI" panose="020B0500000000000000" pitchFamily="50" charset="-128"/>
                <a:ea typeface="Yu Gothic UI" panose="020B0500000000000000" pitchFamily="50" charset="-128"/>
              </a:rPr>
              <a:t>（一社）マンション管理サポートセンター 代表理事</a:t>
            </a:r>
            <a:endParaRPr lang="en-US" altLang="ja-JP" sz="700" dirty="0">
              <a:solidFill>
                <a:schemeClr val="bg1"/>
              </a:solidFill>
              <a:latin typeface="Yu Gothic UI" panose="020B0500000000000000" pitchFamily="50" charset="-128"/>
              <a:ea typeface="Yu Gothic UI" panose="020B0500000000000000" pitchFamily="50" charset="-128"/>
            </a:endParaRPr>
          </a:p>
          <a:p>
            <a:pPr marL="171450" indent="-80963" fontAlgn="ctr">
              <a:buClr>
                <a:schemeClr val="bg1"/>
              </a:buClr>
              <a:buFont typeface="ＭＳ Ｐゴシック" panose="020B0600070205080204" pitchFamily="50" charset="-128"/>
              <a:buChar char="‧"/>
            </a:pPr>
            <a:r>
              <a:rPr lang="ja-JP" altLang="en-US" sz="700" dirty="0">
                <a:solidFill>
                  <a:schemeClr val="bg1"/>
                </a:solidFill>
                <a:latin typeface="Yu Gothic UI" panose="020B0500000000000000" pitchFamily="50" charset="-128"/>
                <a:ea typeface="Yu Gothic UI" panose="020B0500000000000000" pitchFamily="50" charset="-128"/>
              </a:rPr>
              <a:t>（一社）日本不動産仲裁機構　専務理事 兼 </a:t>
            </a:r>
            <a:r>
              <a:rPr lang="en-US" altLang="ja-JP" sz="700" dirty="0">
                <a:solidFill>
                  <a:schemeClr val="bg1"/>
                </a:solidFill>
                <a:latin typeface="Yu Gothic UI" panose="020B0500000000000000" pitchFamily="50" charset="-128"/>
                <a:ea typeface="Yu Gothic UI" panose="020B0500000000000000" pitchFamily="50" charset="-128"/>
              </a:rPr>
              <a:t>ADR</a:t>
            </a:r>
            <a:r>
              <a:rPr lang="ja-JP" altLang="en-US" sz="700" dirty="0">
                <a:solidFill>
                  <a:schemeClr val="bg1"/>
                </a:solidFill>
                <a:latin typeface="Yu Gothic UI" panose="020B0500000000000000" pitchFamily="50" charset="-128"/>
                <a:ea typeface="Yu Gothic UI" panose="020B0500000000000000" pitchFamily="50" charset="-128"/>
              </a:rPr>
              <a:t>センター長</a:t>
            </a:r>
            <a:endParaRPr lang="en-US" altLang="ja-JP" sz="700" dirty="0">
              <a:solidFill>
                <a:schemeClr val="bg1"/>
              </a:solidFill>
              <a:latin typeface="Yu Gothic UI" panose="020B0500000000000000" pitchFamily="50" charset="-128"/>
              <a:ea typeface="Yu Gothic UI" panose="020B0500000000000000" pitchFamily="50" charset="-128"/>
            </a:endParaRPr>
          </a:p>
          <a:p>
            <a:pPr marL="171450" indent="-80963" fontAlgn="ctr">
              <a:buClr>
                <a:schemeClr val="bg1"/>
              </a:buClr>
              <a:buFont typeface="ＭＳ Ｐゴシック" panose="020B0600070205080204" pitchFamily="50" charset="-128"/>
              <a:buChar char="‧"/>
            </a:pPr>
            <a:r>
              <a:rPr lang="ja-JP" altLang="en-US" sz="700" dirty="0">
                <a:solidFill>
                  <a:schemeClr val="bg1"/>
                </a:solidFill>
                <a:latin typeface="Yu Gothic UI" panose="020B0500000000000000" pitchFamily="50" charset="-128"/>
                <a:ea typeface="Yu Gothic UI" panose="020B0500000000000000" pitchFamily="50" charset="-128"/>
              </a:rPr>
              <a:t>（株）ＴＡＣ　マンション管理士　独学道場 講師</a:t>
            </a:r>
            <a:endParaRPr lang="en-US" altLang="ja-JP" sz="700" dirty="0">
              <a:solidFill>
                <a:schemeClr val="bg1"/>
              </a:solidFill>
              <a:latin typeface="Yu Gothic UI" panose="020B0500000000000000" pitchFamily="50" charset="-128"/>
              <a:ea typeface="Yu Gothic UI" panose="020B0500000000000000" pitchFamily="50" charset="-128"/>
            </a:endParaRPr>
          </a:p>
          <a:p>
            <a:pPr marL="171450" indent="-80963" fontAlgn="ctr">
              <a:buClr>
                <a:schemeClr val="bg1"/>
              </a:buClr>
              <a:buFont typeface="ＭＳ Ｐゴシック" panose="020B0600070205080204" pitchFamily="50" charset="-128"/>
              <a:buChar char="‧"/>
            </a:pPr>
            <a:r>
              <a:rPr lang="ja-JP" altLang="en-US" sz="700" dirty="0">
                <a:solidFill>
                  <a:schemeClr val="bg1"/>
                </a:solidFill>
                <a:latin typeface="Yu Gothic UI" panose="020B0500000000000000" pitchFamily="50" charset="-128"/>
                <a:ea typeface="Yu Gothic UI" panose="020B0500000000000000" pitchFamily="50" charset="-128"/>
              </a:rPr>
              <a:t>ユーキャン マンション管理士・管理業務主任者講座講師</a:t>
            </a:r>
            <a:endParaRPr lang="en-US" altLang="ja-JP" sz="700" dirty="0">
              <a:solidFill>
                <a:schemeClr val="bg1"/>
              </a:solidFill>
              <a:latin typeface="Yu Gothic UI" panose="020B0500000000000000" pitchFamily="50" charset="-128"/>
              <a:ea typeface="Yu Gothic UI" panose="020B0500000000000000" pitchFamily="50" charset="-128"/>
            </a:endParaRPr>
          </a:p>
          <a:p>
            <a:pPr marL="171450" indent="-80963" fontAlgn="ctr">
              <a:buClr>
                <a:schemeClr val="bg1"/>
              </a:buClr>
              <a:buFont typeface="ＭＳ Ｐゴシック" panose="020B0600070205080204" pitchFamily="50" charset="-128"/>
              <a:buChar char="‧"/>
            </a:pPr>
            <a:r>
              <a:rPr lang="ja-JP" altLang="en-US" sz="700" dirty="0">
                <a:solidFill>
                  <a:schemeClr val="bg1"/>
                </a:solidFill>
                <a:latin typeface="Yu Gothic UI" panose="020B0500000000000000" pitchFamily="50" charset="-128"/>
                <a:ea typeface="Yu Gothic UI" panose="020B0500000000000000" pitchFamily="50" charset="-128"/>
              </a:rPr>
              <a:t>日建学院 管理業務主任者・賃貸不動産経営管理士収録担当講師</a:t>
            </a:r>
            <a:endParaRPr lang="en-US" altLang="ja-JP" sz="700" dirty="0">
              <a:solidFill>
                <a:schemeClr val="bg1"/>
              </a:solidFill>
              <a:latin typeface="Yu Gothic UI" panose="020B0500000000000000" pitchFamily="50" charset="-128"/>
              <a:ea typeface="Yu Gothic UI" panose="020B0500000000000000" pitchFamily="50" charset="-128"/>
            </a:endParaRPr>
          </a:p>
          <a:p>
            <a:pPr marL="171450" indent="-80963" fontAlgn="ctr">
              <a:buClr>
                <a:schemeClr val="bg1"/>
              </a:buClr>
              <a:buFont typeface="ＭＳ Ｐゴシック" panose="020B0600070205080204" pitchFamily="50" charset="-128"/>
              <a:buChar char="‧"/>
            </a:pPr>
            <a:r>
              <a:rPr lang="ja-JP" altLang="en-US" sz="700" dirty="0">
                <a:solidFill>
                  <a:schemeClr val="bg1"/>
                </a:solidFill>
                <a:latin typeface="Yu Gothic UI" panose="020B0500000000000000" pitchFamily="50" charset="-128"/>
                <a:ea typeface="Yu Gothic UI" panose="020B0500000000000000" pitchFamily="50" charset="-128"/>
              </a:rPr>
              <a:t>プライシング・ジャパン 管理業務主任者 法定講習講師</a:t>
            </a:r>
            <a:endParaRPr lang="en-US" altLang="ja-JP" sz="700" dirty="0">
              <a:solidFill>
                <a:schemeClr val="bg1"/>
              </a:solidFill>
              <a:latin typeface="Yu Gothic UI" panose="020B0500000000000000" pitchFamily="50" charset="-128"/>
              <a:ea typeface="Yu Gothic UI" panose="020B0500000000000000" pitchFamily="50" charset="-128"/>
            </a:endParaRPr>
          </a:p>
          <a:p>
            <a:pPr marL="171450" indent="-80963" fontAlgn="ctr">
              <a:buClr>
                <a:schemeClr val="bg1"/>
              </a:buClr>
              <a:buFont typeface="ＭＳ Ｐゴシック" panose="020B0600070205080204" pitchFamily="50" charset="-128"/>
              <a:buChar char="‧"/>
            </a:pPr>
            <a:r>
              <a:rPr lang="ja-JP" altLang="en-US" sz="700" dirty="0">
                <a:solidFill>
                  <a:schemeClr val="bg1"/>
                </a:solidFill>
                <a:latin typeface="Yu Gothic UI" panose="020B0500000000000000" pitchFamily="50" charset="-128"/>
                <a:ea typeface="Yu Gothic UI" panose="020B0500000000000000" pitchFamily="50" charset="-128"/>
              </a:rPr>
              <a:t>不動産競売流通協会 主任講師</a:t>
            </a:r>
          </a:p>
        </p:txBody>
      </p:sp>
      <p:sp>
        <p:nvSpPr>
          <p:cNvPr id="7" name="スライド番号プレースホルダー 3">
            <a:extLst>
              <a:ext uri="{FF2B5EF4-FFF2-40B4-BE49-F238E27FC236}">
                <a16:creationId xmlns:a16="http://schemas.microsoft.com/office/drawing/2014/main" id="{616FE940-7937-A03E-0DBF-08FB32F95D91}"/>
              </a:ext>
            </a:extLst>
          </p:cNvPr>
          <p:cNvSpPr txBox="1">
            <a:spLocks/>
          </p:cNvSpPr>
          <p:nvPr/>
        </p:nvSpPr>
        <p:spPr>
          <a:xfrm>
            <a:off x="8893174" y="4911725"/>
            <a:ext cx="250825" cy="231775"/>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41D8CC4-3064-45AA-8B8F-2DE744D69982}" type="slidenum">
              <a:rPr kumimoji="1" lang="ja-JP" altLang="en-US" sz="900" b="1" smtClean="0">
                <a:solidFill>
                  <a:srgbClr val="324990"/>
                </a:solidFill>
              </a:rPr>
              <a:pPr algn="ctr"/>
              <a:t>3</a:t>
            </a:fld>
            <a:endParaRPr kumimoji="1" lang="ja-JP" altLang="en-US" sz="900" b="1">
              <a:solidFill>
                <a:srgbClr val="324990"/>
              </a:solidFill>
            </a:endParaRPr>
          </a:p>
        </p:txBody>
      </p:sp>
    </p:spTree>
    <p:extLst>
      <p:ext uri="{BB962C8B-B14F-4D97-AF65-F5344CB8AC3E}">
        <p14:creationId xmlns:p14="http://schemas.microsoft.com/office/powerpoint/2010/main" val="6904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7">
            <a:extLst>
              <a:ext uri="{FF2B5EF4-FFF2-40B4-BE49-F238E27FC236}">
                <a16:creationId xmlns:a16="http://schemas.microsoft.com/office/drawing/2014/main" id="{B309DB97-51C1-29BB-4489-549113FC7423}"/>
              </a:ext>
            </a:extLst>
          </p:cNvPr>
          <p:cNvGraphicFramePr>
            <a:graphicFrameLocks noGrp="1"/>
          </p:cNvGraphicFramePr>
          <p:nvPr>
            <p:extLst>
              <p:ext uri="{D42A27DB-BD31-4B8C-83A1-F6EECF244321}">
                <p14:modId xmlns:p14="http://schemas.microsoft.com/office/powerpoint/2010/main" val="2908174886"/>
              </p:ext>
            </p:extLst>
          </p:nvPr>
        </p:nvGraphicFramePr>
        <p:xfrm>
          <a:off x="684462" y="1391478"/>
          <a:ext cx="8002336" cy="3440816"/>
        </p:xfrm>
        <a:graphic>
          <a:graphicData uri="http://schemas.openxmlformats.org/drawingml/2006/table">
            <a:tbl>
              <a:tblPr firstRow="1" bandRow="1">
                <a:tableStyleId>{CD833EE7-99D0-4BB9-8DA2-425D41B85507}</a:tableStyleId>
              </a:tblPr>
              <a:tblGrid>
                <a:gridCol w="2000584">
                  <a:extLst>
                    <a:ext uri="{9D8B030D-6E8A-4147-A177-3AD203B41FA5}">
                      <a16:colId xmlns:a16="http://schemas.microsoft.com/office/drawing/2014/main" val="2160957582"/>
                    </a:ext>
                  </a:extLst>
                </a:gridCol>
                <a:gridCol w="2000584">
                  <a:extLst>
                    <a:ext uri="{9D8B030D-6E8A-4147-A177-3AD203B41FA5}">
                      <a16:colId xmlns:a16="http://schemas.microsoft.com/office/drawing/2014/main" val="2045075137"/>
                    </a:ext>
                  </a:extLst>
                </a:gridCol>
                <a:gridCol w="2000584">
                  <a:extLst>
                    <a:ext uri="{9D8B030D-6E8A-4147-A177-3AD203B41FA5}">
                      <a16:colId xmlns:a16="http://schemas.microsoft.com/office/drawing/2014/main" val="2887209682"/>
                    </a:ext>
                  </a:extLst>
                </a:gridCol>
                <a:gridCol w="2000584">
                  <a:extLst>
                    <a:ext uri="{9D8B030D-6E8A-4147-A177-3AD203B41FA5}">
                      <a16:colId xmlns:a16="http://schemas.microsoft.com/office/drawing/2014/main" val="2671053767"/>
                    </a:ext>
                  </a:extLst>
                </a:gridCol>
              </a:tblGrid>
              <a:tr h="595506">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100" b="1" i="0" u="none" strike="noStrike" cap="none" dirty="0">
                          <a:solidFill>
                            <a:srgbClr val="324990"/>
                          </a:solidFill>
                          <a:latin typeface="Yu Gothic UI" panose="020B0500000000000000" pitchFamily="50" charset="-128"/>
                          <a:ea typeface="Yu Gothic UI" panose="020B0500000000000000" pitchFamily="50" charset="-128"/>
                          <a:cs typeface="Arial"/>
                          <a:sym typeface="Arial"/>
                        </a:rPr>
                        <a:t>マンション管理士</a:t>
                      </a:r>
                      <a:endParaRPr kumimoji="1" lang="en-US" altLang="ja-JP" sz="1100" b="1" i="0" u="none" strike="noStrike" cap="none" dirty="0">
                        <a:solidFill>
                          <a:srgbClr val="324990"/>
                        </a:solidFill>
                        <a:latin typeface="Yu Gothic UI" panose="020B0500000000000000" pitchFamily="50" charset="-128"/>
                        <a:ea typeface="Yu Gothic UI" panose="020B0500000000000000" pitchFamily="50" charset="-128"/>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100" b="1" i="0" u="none" strike="noStrike" cap="none" dirty="0">
                          <a:solidFill>
                            <a:srgbClr val="324990"/>
                          </a:solidFill>
                          <a:latin typeface="Yu Gothic UI" panose="020B0500000000000000" pitchFamily="50" charset="-128"/>
                          <a:ea typeface="Yu Gothic UI" panose="020B0500000000000000" pitchFamily="50" charset="-128"/>
                          <a:cs typeface="Arial"/>
                          <a:sym typeface="Arial"/>
                        </a:rPr>
                        <a:t>速習テキスト</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100" b="1" i="0" u="none" strike="noStrike" cap="none" dirty="0">
                          <a:solidFill>
                            <a:srgbClr val="324990"/>
                          </a:solidFill>
                          <a:latin typeface="Yu Gothic UI" panose="020B0500000000000000" pitchFamily="50" charset="-128"/>
                          <a:ea typeface="Yu Gothic UI" panose="020B0500000000000000" pitchFamily="50" charset="-128"/>
                          <a:cs typeface="Arial"/>
                          <a:sym typeface="Arial"/>
                        </a:rPr>
                        <a:t>どこでも学ぶ　管理業務主任者</a:t>
                      </a:r>
                      <a:br>
                        <a:rPr kumimoji="1" lang="en-US" altLang="ja-JP" sz="1100" b="1" i="0" u="none" strike="noStrike" cap="none" dirty="0">
                          <a:solidFill>
                            <a:srgbClr val="324990"/>
                          </a:solidFill>
                          <a:latin typeface="Yu Gothic UI" panose="020B0500000000000000" pitchFamily="50" charset="-128"/>
                          <a:ea typeface="Yu Gothic UI" panose="020B0500000000000000" pitchFamily="50" charset="-128"/>
                          <a:cs typeface="Arial"/>
                          <a:sym typeface="Arial"/>
                        </a:rPr>
                      </a:br>
                      <a:r>
                        <a:rPr kumimoji="1" lang="ja-JP" altLang="en-US" sz="1100" b="1" i="0" u="none" strike="noStrike" cap="none" dirty="0">
                          <a:solidFill>
                            <a:srgbClr val="324990"/>
                          </a:solidFill>
                          <a:latin typeface="Yu Gothic UI" panose="020B0500000000000000" pitchFamily="50" charset="-128"/>
                          <a:ea typeface="Yu Gothic UI" panose="020B0500000000000000" pitchFamily="50" charset="-128"/>
                          <a:cs typeface="Arial"/>
                          <a:sym typeface="Arial"/>
                        </a:rPr>
                        <a:t>基本テキスト</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r>
                        <a:rPr kumimoji="1" lang="zh-TW" altLang="en-US" sz="1100" b="1" i="0" u="none" strike="noStrike" cap="none" dirty="0">
                          <a:solidFill>
                            <a:srgbClr val="324990"/>
                          </a:solidFill>
                          <a:latin typeface="Yu Gothic UI" panose="020B0500000000000000" pitchFamily="50" charset="-128"/>
                          <a:ea typeface="Yu Gothic UI" panose="020B0500000000000000" pitchFamily="50" charset="-128"/>
                          <a:cs typeface="Arial"/>
                          <a:sym typeface="Arial"/>
                        </a:rPr>
                        <a:t>楽学　管理業務主任者</a:t>
                      </a:r>
                      <a:br>
                        <a:rPr kumimoji="1" lang="en-US" altLang="zh-TW" sz="1100" b="1" i="0" u="none" strike="noStrike" cap="none" dirty="0">
                          <a:solidFill>
                            <a:srgbClr val="324990"/>
                          </a:solidFill>
                          <a:latin typeface="Yu Gothic UI" panose="020B0500000000000000" pitchFamily="50" charset="-128"/>
                          <a:ea typeface="Yu Gothic UI" panose="020B0500000000000000" pitchFamily="50" charset="-128"/>
                          <a:cs typeface="Arial"/>
                          <a:sym typeface="Arial"/>
                        </a:rPr>
                      </a:br>
                      <a:r>
                        <a:rPr kumimoji="1" lang="zh-TW" altLang="en-US" sz="1100" b="1" i="0" u="none" strike="noStrike" cap="none" dirty="0">
                          <a:solidFill>
                            <a:srgbClr val="324990"/>
                          </a:solidFill>
                          <a:latin typeface="Yu Gothic UI" panose="020B0500000000000000" pitchFamily="50" charset="-128"/>
                          <a:ea typeface="Yu Gothic UI" panose="020B0500000000000000" pitchFamily="50" charset="-128"/>
                          <a:cs typeface="Arial"/>
                          <a:sym typeface="Arial"/>
                        </a:rPr>
                        <a:t>過去８年間</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100" b="1" i="0" u="none" strike="noStrike" cap="none" dirty="0">
                          <a:solidFill>
                            <a:srgbClr val="324990"/>
                          </a:solidFill>
                          <a:latin typeface="Yu Gothic UI" panose="020B0500000000000000" pitchFamily="50" charset="-128"/>
                          <a:ea typeface="Yu Gothic UI" panose="020B0500000000000000" pitchFamily="50" charset="-128"/>
                          <a:cs typeface="Arial"/>
                          <a:sym typeface="Arial"/>
                        </a:rPr>
                        <a:t>マンション管理士・管理業務</a:t>
                      </a:r>
                      <a:br>
                        <a:rPr kumimoji="1" lang="en-US" altLang="ja-JP" sz="1100" b="1" i="0" u="none" strike="noStrike" cap="none" dirty="0">
                          <a:solidFill>
                            <a:srgbClr val="324990"/>
                          </a:solidFill>
                          <a:latin typeface="Yu Gothic UI" panose="020B0500000000000000" pitchFamily="50" charset="-128"/>
                          <a:ea typeface="Yu Gothic UI" panose="020B0500000000000000" pitchFamily="50" charset="-128"/>
                          <a:cs typeface="Arial"/>
                          <a:sym typeface="Arial"/>
                        </a:rPr>
                      </a:br>
                      <a:r>
                        <a:rPr kumimoji="1" lang="ja-JP" altLang="en-US" sz="1100" b="1" i="0" u="none" strike="noStrike" cap="none" dirty="0">
                          <a:solidFill>
                            <a:srgbClr val="324990"/>
                          </a:solidFill>
                          <a:latin typeface="Yu Gothic UI" panose="020B0500000000000000" pitchFamily="50" charset="-128"/>
                          <a:ea typeface="Yu Gothic UI" panose="020B0500000000000000" pitchFamily="50" charset="-128"/>
                          <a:cs typeface="Arial"/>
                          <a:sym typeface="Arial"/>
                        </a:rPr>
                        <a:t>主任者　最速ダブル合格法</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14520620"/>
                  </a:ext>
                </a:extLst>
              </a:tr>
              <a:tr h="2478844">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100" b="1" i="0" u="none" strike="noStrike" cap="none" dirty="0">
                        <a:solidFill>
                          <a:srgbClr val="324990"/>
                        </a:solidFill>
                        <a:latin typeface="Yu Gothic UI" panose="020B0500000000000000" pitchFamily="50" charset="-128"/>
                        <a:ea typeface="Yu Gothic UI" panose="020B0500000000000000" pitchFamily="50" charset="-128"/>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100" b="1" i="0" u="none" strike="noStrike" cap="none" dirty="0">
                        <a:solidFill>
                          <a:srgbClr val="324990"/>
                        </a:solidFill>
                        <a:latin typeface="Yu Gothic UI" panose="020B0500000000000000" pitchFamily="50" charset="-128"/>
                        <a:ea typeface="Yu Gothic UI" panose="020B0500000000000000" pitchFamily="50" charset="-128"/>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a:endParaRPr kumimoji="1" lang="zh-TW" altLang="en-US" sz="1100" b="1" i="0" u="none" strike="noStrike" cap="none" dirty="0">
                        <a:solidFill>
                          <a:srgbClr val="324990"/>
                        </a:solidFill>
                        <a:latin typeface="Yu Gothic UI" panose="020B0500000000000000" pitchFamily="50" charset="-128"/>
                        <a:ea typeface="Yu Gothic UI" panose="020B0500000000000000" pitchFamily="50" charset="-128"/>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sz="1100" b="1" i="0" u="none" strike="noStrike" cap="none" dirty="0">
                        <a:solidFill>
                          <a:srgbClr val="324990"/>
                        </a:solidFill>
                        <a:latin typeface="Yu Gothic UI" panose="020B0500000000000000" pitchFamily="50" charset="-128"/>
                        <a:ea typeface="Yu Gothic UI" panose="020B0500000000000000" pitchFamily="50" charset="-128"/>
                        <a:cs typeface="Arial"/>
                        <a:sym typeface="Arial"/>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286210970"/>
                  </a:ext>
                </a:extLst>
              </a:tr>
              <a:tr h="366466">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900" b="0" i="0" u="none" strike="noStrike" cap="none" dirty="0">
                          <a:solidFill>
                            <a:schemeClr val="tx1"/>
                          </a:solidFill>
                          <a:latin typeface="Yu Gothic UI" panose="020B0500000000000000" pitchFamily="50" charset="-128"/>
                          <a:ea typeface="Yu Gothic UI" panose="020B0500000000000000" pitchFamily="50" charset="-128"/>
                          <a:cs typeface="Arial"/>
                          <a:sym typeface="Arial"/>
                        </a:rPr>
                        <a:t>2024</a:t>
                      </a:r>
                      <a:r>
                        <a:rPr kumimoji="1" lang="ja-JP" altLang="en-US" sz="900" b="0" i="0" u="none" strike="noStrike" cap="none" dirty="0">
                          <a:solidFill>
                            <a:schemeClr val="tx1"/>
                          </a:solidFill>
                          <a:latin typeface="Yu Gothic UI" panose="020B0500000000000000" pitchFamily="50" charset="-128"/>
                          <a:ea typeface="Yu Gothic UI" panose="020B0500000000000000" pitchFamily="50" charset="-128"/>
                          <a:cs typeface="Arial"/>
                          <a:sym typeface="Arial"/>
                        </a:rPr>
                        <a:t>年度版　</a:t>
                      </a:r>
                      <a:r>
                        <a:rPr kumimoji="1" lang="en-US" altLang="ja-JP" sz="900" b="0" i="0" u="none" strike="noStrike" cap="none" dirty="0">
                          <a:solidFill>
                            <a:schemeClr val="tx1"/>
                          </a:solidFill>
                          <a:latin typeface="Yu Gothic UI" panose="020B0500000000000000" pitchFamily="50" charset="-128"/>
                          <a:ea typeface="Yu Gothic UI" panose="020B0500000000000000" pitchFamily="50" charset="-128"/>
                          <a:cs typeface="Arial"/>
                          <a:sym typeface="Arial"/>
                        </a:rPr>
                        <a:t>TAC</a:t>
                      </a:r>
                      <a:r>
                        <a:rPr kumimoji="1" lang="ja-JP" altLang="en-US" sz="900" b="0" i="0" u="none" strike="noStrike" cap="none" dirty="0">
                          <a:solidFill>
                            <a:schemeClr val="tx1"/>
                          </a:solidFill>
                          <a:latin typeface="Yu Gothic UI" panose="020B0500000000000000" pitchFamily="50" charset="-128"/>
                          <a:ea typeface="Yu Gothic UI" panose="020B0500000000000000" pitchFamily="50" charset="-128"/>
                          <a:cs typeface="Arial"/>
                          <a:sym typeface="Arial"/>
                        </a:rPr>
                        <a:t>出版</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900" b="0" i="0" u="none" strike="noStrike" cap="none" dirty="0">
                          <a:solidFill>
                            <a:schemeClr val="tx1"/>
                          </a:solidFill>
                          <a:latin typeface="Yu Gothic UI" panose="020B0500000000000000" pitchFamily="50" charset="-128"/>
                          <a:ea typeface="Yu Gothic UI" panose="020B0500000000000000" pitchFamily="50" charset="-128"/>
                          <a:cs typeface="Arial"/>
                          <a:sym typeface="Arial"/>
                        </a:rPr>
                        <a:t>2021</a:t>
                      </a:r>
                      <a:r>
                        <a:rPr kumimoji="1" lang="ja-JP" altLang="en-US" sz="900" b="0" i="0" u="none" strike="noStrike" cap="none" dirty="0">
                          <a:solidFill>
                            <a:schemeClr val="tx1"/>
                          </a:solidFill>
                          <a:latin typeface="Yu Gothic UI" panose="020B0500000000000000" pitchFamily="50" charset="-128"/>
                          <a:ea typeface="Yu Gothic UI" panose="020B0500000000000000" pitchFamily="50" charset="-128"/>
                          <a:cs typeface="Arial"/>
                          <a:sym typeface="Arial"/>
                        </a:rPr>
                        <a:t>年度版 </a:t>
                      </a:r>
                      <a:br>
                        <a:rPr kumimoji="1" lang="en-US" altLang="ja-JP" sz="900" b="0" i="0" u="none" strike="noStrike" cap="none" dirty="0">
                          <a:solidFill>
                            <a:schemeClr val="tx1"/>
                          </a:solidFill>
                          <a:latin typeface="Yu Gothic UI" panose="020B0500000000000000" pitchFamily="50" charset="-128"/>
                          <a:ea typeface="Yu Gothic UI" panose="020B0500000000000000" pitchFamily="50" charset="-128"/>
                          <a:cs typeface="Arial"/>
                          <a:sym typeface="Arial"/>
                        </a:rPr>
                      </a:br>
                      <a:r>
                        <a:rPr kumimoji="1" lang="ja-JP" altLang="en-US" sz="900" b="0" i="0" u="none" strike="noStrike" cap="none" dirty="0">
                          <a:solidFill>
                            <a:schemeClr val="tx1"/>
                          </a:solidFill>
                          <a:latin typeface="Yu Gothic UI" panose="020B0500000000000000" pitchFamily="50" charset="-128"/>
                          <a:ea typeface="Yu Gothic UI" panose="020B0500000000000000" pitchFamily="50" charset="-128"/>
                          <a:cs typeface="Arial"/>
                          <a:sym typeface="Arial"/>
                        </a:rPr>
                        <a:t>日建学院／建築資料研究社</a:t>
                      </a:r>
                      <a:endParaRPr kumimoji="1" lang="en-US" altLang="ja-JP" sz="900" b="0" i="0" u="none" strike="noStrike" cap="none" dirty="0">
                        <a:solidFill>
                          <a:schemeClr val="tx1"/>
                        </a:solidFill>
                        <a:latin typeface="Yu Gothic UI" panose="020B0500000000000000" pitchFamily="50" charset="-128"/>
                        <a:ea typeface="Yu Gothic UI" panose="020B0500000000000000" pitchFamily="50" charset="-128"/>
                        <a:cs typeface="Arial"/>
                        <a:sym typeface="Arial"/>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zh-TW" sz="900" b="0" i="0" u="none" strike="noStrike" cap="none" dirty="0">
                          <a:solidFill>
                            <a:schemeClr val="tx1"/>
                          </a:solidFill>
                          <a:latin typeface="Yu Gothic UI" panose="020B0500000000000000" pitchFamily="50" charset="-128"/>
                          <a:ea typeface="Yu Gothic UI" panose="020B0500000000000000" pitchFamily="50" charset="-128"/>
                          <a:cs typeface="Arial"/>
                          <a:sym typeface="Arial"/>
                        </a:rPr>
                        <a:t>20</a:t>
                      </a:r>
                      <a:r>
                        <a:rPr kumimoji="1" lang="en-US" altLang="ja-JP" sz="900" b="0" i="0" u="none" strike="noStrike" cap="none" dirty="0">
                          <a:solidFill>
                            <a:schemeClr val="tx1"/>
                          </a:solidFill>
                          <a:latin typeface="Yu Gothic UI" panose="020B0500000000000000" pitchFamily="50" charset="-128"/>
                          <a:ea typeface="Yu Gothic UI" panose="020B0500000000000000" pitchFamily="50" charset="-128"/>
                          <a:cs typeface="Arial"/>
                          <a:sym typeface="Arial"/>
                        </a:rPr>
                        <a:t>23</a:t>
                      </a:r>
                      <a:r>
                        <a:rPr kumimoji="1" lang="ja-JP" altLang="en-US" sz="900" b="0" i="0" u="none" strike="noStrike" cap="none" dirty="0">
                          <a:solidFill>
                            <a:schemeClr val="tx1"/>
                          </a:solidFill>
                          <a:latin typeface="Yu Gothic UI" panose="020B0500000000000000" pitchFamily="50" charset="-128"/>
                          <a:ea typeface="Yu Gothic UI" panose="020B0500000000000000" pitchFamily="50" charset="-128"/>
                          <a:cs typeface="Arial"/>
                          <a:sym typeface="Arial"/>
                        </a:rPr>
                        <a:t>年度</a:t>
                      </a:r>
                      <a:r>
                        <a:rPr kumimoji="1" lang="zh-TW" altLang="en-US" sz="900" b="0" i="0" u="none" strike="noStrike" cap="none" dirty="0">
                          <a:solidFill>
                            <a:schemeClr val="tx1"/>
                          </a:solidFill>
                          <a:latin typeface="Yu Gothic UI" panose="020B0500000000000000" pitchFamily="50" charset="-128"/>
                          <a:ea typeface="Yu Gothic UI" panose="020B0500000000000000" pitchFamily="50" charset="-128"/>
                          <a:cs typeface="Arial"/>
                          <a:sym typeface="Arial"/>
                        </a:rPr>
                        <a:t>版　住宅新報出版</a:t>
                      </a:r>
                      <a:endParaRPr kumimoji="1" lang="ja-JP" altLang="en-US" sz="900" b="0" i="0" u="none" strike="noStrike" cap="none" dirty="0">
                        <a:solidFill>
                          <a:schemeClr val="tx1"/>
                        </a:solidFill>
                        <a:latin typeface="Yu Gothic UI" panose="020B0500000000000000" pitchFamily="50" charset="-128"/>
                        <a:ea typeface="Yu Gothic UI" panose="020B0500000000000000" pitchFamily="50" charset="-128"/>
                        <a:cs typeface="Arial"/>
                        <a:sym typeface="Arial"/>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900" b="0" i="0" u="none" strike="noStrike" cap="none" dirty="0">
                          <a:solidFill>
                            <a:schemeClr val="tx1"/>
                          </a:solidFill>
                          <a:latin typeface="Yu Gothic UI" panose="020B0500000000000000" pitchFamily="50" charset="-128"/>
                          <a:ea typeface="Yu Gothic UI" panose="020B0500000000000000" pitchFamily="50" charset="-128"/>
                          <a:cs typeface="Arial"/>
                          <a:sym typeface="Arial"/>
                        </a:rPr>
                        <a:t>中央経済社</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093382828"/>
                  </a:ext>
                </a:extLst>
              </a:tr>
            </a:tbl>
          </a:graphicData>
        </a:graphic>
      </p:graphicFrame>
      <p:sp>
        <p:nvSpPr>
          <p:cNvPr id="2" name="タイトル 1">
            <a:extLst>
              <a:ext uri="{FF2B5EF4-FFF2-40B4-BE49-F238E27FC236}">
                <a16:creationId xmlns:a16="http://schemas.microsoft.com/office/drawing/2014/main" id="{92B20E6A-3498-0CB7-E40B-A7A28476C3B8}"/>
              </a:ext>
            </a:extLst>
          </p:cNvPr>
          <p:cNvSpPr>
            <a:spLocks noGrp="1"/>
          </p:cNvSpPr>
          <p:nvPr>
            <p:ph type="title"/>
          </p:nvPr>
        </p:nvSpPr>
        <p:spPr/>
        <p:txBody>
          <a:bodyPr/>
          <a:lstStyle/>
          <a:p>
            <a:r>
              <a:rPr kumimoji="1" lang="ja-JP" altLang="en-US" dirty="0"/>
              <a:t>弊社代表取締役・講師　平柳の執筆・監修テキスト</a:t>
            </a:r>
          </a:p>
        </p:txBody>
      </p:sp>
      <p:sp>
        <p:nvSpPr>
          <p:cNvPr id="3" name="テキスト プレースホルダー 2">
            <a:extLst>
              <a:ext uri="{FF2B5EF4-FFF2-40B4-BE49-F238E27FC236}">
                <a16:creationId xmlns:a16="http://schemas.microsoft.com/office/drawing/2014/main" id="{86F6FF31-084F-452D-B9DF-307264D31CB5}"/>
              </a:ext>
            </a:extLst>
          </p:cNvPr>
          <p:cNvSpPr>
            <a:spLocks noGrp="1"/>
          </p:cNvSpPr>
          <p:nvPr>
            <p:ph type="body" idx="1"/>
          </p:nvPr>
        </p:nvSpPr>
        <p:spPr/>
        <p:txBody>
          <a:bodyPr/>
          <a:lstStyle/>
          <a:p>
            <a:r>
              <a:rPr kumimoji="1" lang="ja-JP" altLang="en-US" dirty="0"/>
              <a:t>大手資格予備校・管理会社中心に</a:t>
            </a:r>
            <a:r>
              <a:rPr kumimoji="1" lang="en-US" altLang="ja-JP" dirty="0"/>
              <a:t>20</a:t>
            </a:r>
            <a:r>
              <a:rPr kumimoji="1" lang="ja-JP" altLang="en-US" dirty="0"/>
              <a:t>年以上第一線で講義・企業研修を行い、数多くの合格者を輩出し</a:t>
            </a:r>
            <a:br>
              <a:rPr kumimoji="1" lang="en-US" altLang="ja-JP" dirty="0"/>
            </a:br>
            <a:r>
              <a:rPr kumimoji="1" lang="ja-JP" altLang="en-US" dirty="0"/>
              <a:t>受講生の絶大な支持を集めてきた合格を強力に後押しする書籍です。ぜひ御覧ください。</a:t>
            </a:r>
          </a:p>
        </p:txBody>
      </p:sp>
      <p:pic>
        <p:nvPicPr>
          <p:cNvPr id="5" name="図 4">
            <a:extLst>
              <a:ext uri="{FF2B5EF4-FFF2-40B4-BE49-F238E27FC236}">
                <a16:creationId xmlns:a16="http://schemas.microsoft.com/office/drawing/2014/main" id="{F57AA823-5548-B339-E456-24492FF91330}"/>
              </a:ext>
            </a:extLst>
          </p:cNvPr>
          <p:cNvPicPr>
            <a:picLocks noChangeAspect="1"/>
          </p:cNvPicPr>
          <p:nvPr/>
        </p:nvPicPr>
        <p:blipFill>
          <a:blip r:embed="rId2"/>
          <a:stretch>
            <a:fillRect/>
          </a:stretch>
        </p:blipFill>
        <p:spPr>
          <a:xfrm>
            <a:off x="2906982" y="2014195"/>
            <a:ext cx="1615166" cy="2349807"/>
          </a:xfrm>
          <a:prstGeom prst="rect">
            <a:avLst/>
          </a:prstGeom>
        </p:spPr>
      </p:pic>
      <p:pic>
        <p:nvPicPr>
          <p:cNvPr id="7" name="図 6">
            <a:extLst>
              <a:ext uri="{FF2B5EF4-FFF2-40B4-BE49-F238E27FC236}">
                <a16:creationId xmlns:a16="http://schemas.microsoft.com/office/drawing/2014/main" id="{E7C6EEA6-1088-46BA-694D-77221C0613DD}"/>
              </a:ext>
            </a:extLst>
          </p:cNvPr>
          <p:cNvPicPr>
            <a:picLocks noChangeAspect="1"/>
          </p:cNvPicPr>
          <p:nvPr/>
        </p:nvPicPr>
        <p:blipFill>
          <a:blip r:embed="rId3"/>
          <a:stretch>
            <a:fillRect/>
          </a:stretch>
        </p:blipFill>
        <p:spPr>
          <a:xfrm>
            <a:off x="6891299" y="2014196"/>
            <a:ext cx="1648128" cy="2349806"/>
          </a:xfrm>
          <a:prstGeom prst="rect">
            <a:avLst/>
          </a:prstGeom>
        </p:spPr>
      </p:pic>
      <p:sp>
        <p:nvSpPr>
          <p:cNvPr id="9" name="スライド番号プレースホルダー 3">
            <a:extLst>
              <a:ext uri="{FF2B5EF4-FFF2-40B4-BE49-F238E27FC236}">
                <a16:creationId xmlns:a16="http://schemas.microsoft.com/office/drawing/2014/main" id="{220755ED-52A2-42A1-C893-42C09258F739}"/>
              </a:ext>
            </a:extLst>
          </p:cNvPr>
          <p:cNvSpPr txBox="1">
            <a:spLocks/>
          </p:cNvSpPr>
          <p:nvPr/>
        </p:nvSpPr>
        <p:spPr>
          <a:xfrm>
            <a:off x="8893174" y="4911725"/>
            <a:ext cx="250825" cy="231775"/>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41D8CC4-3064-45AA-8B8F-2DE744D69982}" type="slidenum">
              <a:rPr kumimoji="1" lang="ja-JP" altLang="en-US" sz="900" b="1" smtClean="0">
                <a:solidFill>
                  <a:srgbClr val="324990"/>
                </a:solidFill>
              </a:rPr>
              <a:pPr algn="ctr"/>
              <a:t>4</a:t>
            </a:fld>
            <a:endParaRPr kumimoji="1" lang="ja-JP" altLang="en-US" sz="900" b="1">
              <a:solidFill>
                <a:srgbClr val="324990"/>
              </a:solidFill>
            </a:endParaRPr>
          </a:p>
        </p:txBody>
      </p:sp>
      <p:pic>
        <p:nvPicPr>
          <p:cNvPr id="11" name="図 10" descr="QR コード&#10;&#10;自動的に生成された説明">
            <a:extLst>
              <a:ext uri="{FF2B5EF4-FFF2-40B4-BE49-F238E27FC236}">
                <a16:creationId xmlns:a16="http://schemas.microsoft.com/office/drawing/2014/main" id="{3E3C2D33-23E6-CCBF-9CCC-B05633598D43}"/>
              </a:ext>
            </a:extLst>
          </p:cNvPr>
          <p:cNvPicPr>
            <a:picLocks noChangeAspect="1"/>
          </p:cNvPicPr>
          <p:nvPr/>
        </p:nvPicPr>
        <p:blipFill>
          <a:blip r:embed="rId4"/>
          <a:stretch>
            <a:fillRect/>
          </a:stretch>
        </p:blipFill>
        <p:spPr>
          <a:xfrm>
            <a:off x="4905587" y="2014193"/>
            <a:ext cx="1656810" cy="2368907"/>
          </a:xfrm>
          <a:prstGeom prst="rect">
            <a:avLst/>
          </a:prstGeom>
        </p:spPr>
      </p:pic>
      <p:pic>
        <p:nvPicPr>
          <p:cNvPr id="8" name="図 7">
            <a:extLst>
              <a:ext uri="{FF2B5EF4-FFF2-40B4-BE49-F238E27FC236}">
                <a16:creationId xmlns:a16="http://schemas.microsoft.com/office/drawing/2014/main" id="{B63A9D1E-5750-C6F6-7865-7B58180766B2}"/>
              </a:ext>
            </a:extLst>
          </p:cNvPr>
          <p:cNvPicPr>
            <a:picLocks noChangeAspect="1"/>
          </p:cNvPicPr>
          <p:nvPr/>
        </p:nvPicPr>
        <p:blipFill>
          <a:blip r:embed="rId5"/>
          <a:stretch>
            <a:fillRect/>
          </a:stretch>
        </p:blipFill>
        <p:spPr>
          <a:xfrm>
            <a:off x="1007618" y="2014193"/>
            <a:ext cx="1669290" cy="2368907"/>
          </a:xfrm>
          <a:prstGeom prst="rect">
            <a:avLst/>
          </a:prstGeom>
        </p:spPr>
      </p:pic>
    </p:spTree>
    <p:extLst>
      <p:ext uri="{BB962C8B-B14F-4D97-AF65-F5344CB8AC3E}">
        <p14:creationId xmlns:p14="http://schemas.microsoft.com/office/powerpoint/2010/main" val="1384140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DEB203-EEFE-8C25-E1A3-AD619180469F}"/>
              </a:ext>
            </a:extLst>
          </p:cNvPr>
          <p:cNvSpPr>
            <a:spLocks noGrp="1"/>
          </p:cNvSpPr>
          <p:nvPr>
            <p:ph type="title"/>
          </p:nvPr>
        </p:nvSpPr>
        <p:spPr>
          <a:xfrm>
            <a:off x="629106" y="290480"/>
            <a:ext cx="7718693" cy="410560"/>
          </a:xfrm>
        </p:spPr>
        <p:txBody>
          <a:bodyPr/>
          <a:lstStyle/>
          <a:p>
            <a:r>
              <a:rPr kumimoji="1" lang="ja-JP" altLang="en-US" dirty="0"/>
              <a:t>平柳塾の “合格へ導く３つの秘訣”</a:t>
            </a:r>
          </a:p>
        </p:txBody>
      </p:sp>
      <p:sp>
        <p:nvSpPr>
          <p:cNvPr id="3" name="テキスト プレースホルダー 2">
            <a:extLst>
              <a:ext uri="{FF2B5EF4-FFF2-40B4-BE49-F238E27FC236}">
                <a16:creationId xmlns:a16="http://schemas.microsoft.com/office/drawing/2014/main" id="{CFD76A87-D5C4-6EF3-01B5-4A4049469FE8}"/>
              </a:ext>
            </a:extLst>
          </p:cNvPr>
          <p:cNvSpPr>
            <a:spLocks noGrp="1"/>
          </p:cNvSpPr>
          <p:nvPr>
            <p:ph type="body" idx="1"/>
          </p:nvPr>
        </p:nvSpPr>
        <p:spPr>
          <a:xfrm>
            <a:off x="457200" y="701040"/>
            <a:ext cx="8489290" cy="593849"/>
          </a:xfrm>
        </p:spPr>
        <p:txBody>
          <a:bodyPr/>
          <a:lstStyle/>
          <a:p>
            <a:r>
              <a:rPr lang="ja-JP" altLang="en-US" dirty="0"/>
              <a:t>ふつうに勉強しているだけでは、合格率</a:t>
            </a:r>
            <a:r>
              <a:rPr lang="en-US" altLang="ja-JP" dirty="0"/>
              <a:t>20</a:t>
            </a:r>
            <a:r>
              <a:rPr lang="ja-JP" altLang="en-US" dirty="0"/>
              <a:t>％の管理業務主任者試験は到底合格することができません。</a:t>
            </a:r>
            <a:br>
              <a:rPr lang="en-US" altLang="ja-JP" dirty="0"/>
            </a:br>
            <a:r>
              <a:rPr lang="ja-JP" altLang="en-US" dirty="0">
                <a:solidFill>
                  <a:srgbClr val="FF0000"/>
                </a:solidFill>
              </a:rPr>
              <a:t>「合格には何が必要か？」</a:t>
            </a:r>
            <a:r>
              <a:rPr lang="ja-JP" altLang="en-US" dirty="0"/>
              <a:t>と本試験を徹底的に意識した</a:t>
            </a:r>
            <a:r>
              <a:rPr lang="ja-JP" altLang="en-US" dirty="0">
                <a:solidFill>
                  <a:srgbClr val="FF0000"/>
                </a:solidFill>
              </a:rPr>
              <a:t>「考え・理解する講義」</a:t>
            </a:r>
            <a:r>
              <a:rPr lang="ja-JP" altLang="en-US" dirty="0"/>
              <a:t>で知識や応用力を定着していきます。</a:t>
            </a:r>
            <a:endParaRPr lang="en-US" dirty="0"/>
          </a:p>
        </p:txBody>
      </p:sp>
      <p:graphicFrame>
        <p:nvGraphicFramePr>
          <p:cNvPr id="4" name="表 4">
            <a:extLst>
              <a:ext uri="{FF2B5EF4-FFF2-40B4-BE49-F238E27FC236}">
                <a16:creationId xmlns:a16="http://schemas.microsoft.com/office/drawing/2014/main" id="{311B0423-D0D4-595E-4260-3D0442CF99FB}"/>
              </a:ext>
            </a:extLst>
          </p:cNvPr>
          <p:cNvGraphicFramePr>
            <a:graphicFrameLocks noGrp="1"/>
          </p:cNvGraphicFramePr>
          <p:nvPr>
            <p:extLst>
              <p:ext uri="{D42A27DB-BD31-4B8C-83A1-F6EECF244321}">
                <p14:modId xmlns:p14="http://schemas.microsoft.com/office/powerpoint/2010/main" val="470055680"/>
              </p:ext>
            </p:extLst>
          </p:nvPr>
        </p:nvGraphicFramePr>
        <p:xfrm>
          <a:off x="548787" y="1359497"/>
          <a:ext cx="8046426" cy="3108337"/>
        </p:xfrm>
        <a:graphic>
          <a:graphicData uri="http://schemas.openxmlformats.org/drawingml/2006/table">
            <a:tbl>
              <a:tblPr firstRow="1" bandRow="1">
                <a:tableStyleId>{CD833EE7-99D0-4BB9-8DA2-425D41B85507}</a:tableStyleId>
              </a:tblPr>
              <a:tblGrid>
                <a:gridCol w="2682142">
                  <a:extLst>
                    <a:ext uri="{9D8B030D-6E8A-4147-A177-3AD203B41FA5}">
                      <a16:colId xmlns:a16="http://schemas.microsoft.com/office/drawing/2014/main" val="2107173368"/>
                    </a:ext>
                  </a:extLst>
                </a:gridCol>
                <a:gridCol w="2672830">
                  <a:extLst>
                    <a:ext uri="{9D8B030D-6E8A-4147-A177-3AD203B41FA5}">
                      <a16:colId xmlns:a16="http://schemas.microsoft.com/office/drawing/2014/main" val="737156811"/>
                    </a:ext>
                  </a:extLst>
                </a:gridCol>
                <a:gridCol w="2691454">
                  <a:extLst>
                    <a:ext uri="{9D8B030D-6E8A-4147-A177-3AD203B41FA5}">
                      <a16:colId xmlns:a16="http://schemas.microsoft.com/office/drawing/2014/main" val="921459290"/>
                    </a:ext>
                  </a:extLst>
                </a:gridCol>
              </a:tblGrid>
              <a:tr h="617346">
                <a:tc>
                  <a:txBody>
                    <a:bodyPr/>
                    <a:lstStyle/>
                    <a:p>
                      <a:pPr algn="ctr"/>
                      <a:r>
                        <a:rPr lang="ja-JP" altLang="en-US" sz="1400" b="1" dirty="0">
                          <a:solidFill>
                            <a:schemeClr val="bg1"/>
                          </a:solidFill>
                          <a:latin typeface="Yu Gothic UI" panose="020B0500000000000000" pitchFamily="50" charset="-128"/>
                          <a:ea typeface="Yu Gothic UI" panose="020B0500000000000000" pitchFamily="50" charset="-128"/>
                        </a:rPr>
                        <a:t>参加型講義  ソクラテスメソッド </a:t>
                      </a:r>
                      <a:endParaRPr lang="en-US" sz="1400" b="1" dirty="0">
                        <a:solidFill>
                          <a:schemeClr val="bg1"/>
                        </a:solidFill>
                        <a:latin typeface="Yu Gothic UI" panose="020B0500000000000000" pitchFamily="50" charset="-128"/>
                        <a:ea typeface="Yu Gothic UI" panose="020B0500000000000000" pitchFamily="50" charset="-128"/>
                      </a:endParaRPr>
                    </a:p>
                  </a:txBody>
                  <a:tcPr marL="144000" marR="144000" marT="108000" marB="108000" anchor="ctr">
                    <a:lnL w="3175" cap="flat" cmpd="sng" algn="ctr">
                      <a:solidFill>
                        <a:srgbClr val="324990"/>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rgbClr val="324990"/>
                    </a:solidFill>
                  </a:tcPr>
                </a:tc>
                <a:tc>
                  <a:txBody>
                    <a:bodyPr/>
                    <a:lstStyle/>
                    <a:p>
                      <a:pPr algn="ctr"/>
                      <a:r>
                        <a:rPr lang="ja-JP" altLang="en-US" sz="1400" b="1" dirty="0">
                          <a:solidFill>
                            <a:schemeClr val="bg1"/>
                          </a:solidFill>
                          <a:latin typeface="Yu Gothic UI" panose="020B0500000000000000" pitchFamily="50" charset="-128"/>
                          <a:ea typeface="Yu Gothic UI" panose="020B0500000000000000" pitchFamily="50" charset="-128"/>
                        </a:rPr>
                        <a:t>合格に徹底的に</a:t>
                      </a:r>
                      <a:br>
                        <a:rPr lang="en-US" altLang="ja-JP" sz="1400" b="1" dirty="0">
                          <a:solidFill>
                            <a:schemeClr val="bg1"/>
                          </a:solidFill>
                          <a:latin typeface="Yu Gothic UI" panose="020B0500000000000000" pitchFamily="50" charset="-128"/>
                          <a:ea typeface="Yu Gothic UI" panose="020B0500000000000000" pitchFamily="50" charset="-128"/>
                        </a:rPr>
                      </a:br>
                      <a:r>
                        <a:rPr lang="ja-JP" altLang="en-US" sz="1400" b="1" dirty="0">
                          <a:solidFill>
                            <a:schemeClr val="bg1"/>
                          </a:solidFill>
                          <a:latin typeface="Yu Gothic UI" panose="020B0500000000000000" pitchFamily="50" charset="-128"/>
                          <a:ea typeface="Yu Gothic UI" panose="020B0500000000000000" pitchFamily="50" charset="-128"/>
                        </a:rPr>
                        <a:t>こだわった理解型講義</a:t>
                      </a:r>
                      <a:endParaRPr lang="en-US" sz="1400" b="1" dirty="0">
                        <a:solidFill>
                          <a:schemeClr val="bg1"/>
                        </a:solidFill>
                        <a:latin typeface="Yu Gothic UI" panose="020B0500000000000000" pitchFamily="50" charset="-128"/>
                        <a:ea typeface="Yu Gothic UI" panose="020B0500000000000000" pitchFamily="50" charset="-128"/>
                      </a:endParaRPr>
                    </a:p>
                  </a:txBody>
                  <a:tcPr marL="144000" marR="14400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rgbClr val="324990"/>
                    </a:solidFill>
                  </a:tcPr>
                </a:tc>
                <a:tc>
                  <a:txBody>
                    <a:bodyPr/>
                    <a:lstStyle/>
                    <a:p>
                      <a:pPr algn="ctr"/>
                      <a:r>
                        <a:rPr lang="ja-JP" altLang="en-US" sz="1400" b="1" dirty="0">
                          <a:solidFill>
                            <a:schemeClr val="bg1"/>
                          </a:solidFill>
                          <a:latin typeface="Yu Gothic UI" panose="020B0500000000000000" pitchFamily="50" charset="-128"/>
                          <a:ea typeface="Yu Gothic UI" panose="020B0500000000000000" pitchFamily="50" charset="-128"/>
                        </a:rPr>
                        <a:t>忙しい社会人受験生の</a:t>
                      </a:r>
                      <a:br>
                        <a:rPr lang="en-US" altLang="ja-JP" sz="1400" b="1" dirty="0">
                          <a:solidFill>
                            <a:schemeClr val="bg1"/>
                          </a:solidFill>
                          <a:latin typeface="Yu Gothic UI" panose="020B0500000000000000" pitchFamily="50" charset="-128"/>
                          <a:ea typeface="Yu Gothic UI" panose="020B0500000000000000" pitchFamily="50" charset="-128"/>
                        </a:rPr>
                      </a:br>
                      <a:r>
                        <a:rPr lang="ja-JP" altLang="en-US" sz="1400" b="1" dirty="0">
                          <a:solidFill>
                            <a:schemeClr val="bg1"/>
                          </a:solidFill>
                          <a:latin typeface="Yu Gothic UI" panose="020B0500000000000000" pitchFamily="50" charset="-128"/>
                          <a:ea typeface="Yu Gothic UI" panose="020B0500000000000000" pitchFamily="50" charset="-128"/>
                        </a:rPr>
                        <a:t>メンタル面もサポートする講義</a:t>
                      </a:r>
                      <a:endParaRPr lang="en-US" sz="1400" b="1" dirty="0">
                        <a:solidFill>
                          <a:schemeClr val="bg1"/>
                        </a:solidFill>
                        <a:latin typeface="Yu Gothic UI" panose="020B0500000000000000" pitchFamily="50" charset="-128"/>
                        <a:ea typeface="Yu Gothic UI" panose="020B0500000000000000" pitchFamily="50" charset="-128"/>
                      </a:endParaRPr>
                    </a:p>
                  </a:txBody>
                  <a:tcPr marL="144000" marR="144000" marT="108000" marB="108000" anchor="ctr">
                    <a:lnL w="12700" cap="flat" cmpd="sng" algn="ctr">
                      <a:solidFill>
                        <a:schemeClr val="bg1"/>
                      </a:solidFill>
                      <a:prstDash val="solid"/>
                      <a:round/>
                      <a:headEnd type="none" w="med" len="med"/>
                      <a:tailEnd type="none" w="med" len="med"/>
                    </a:lnL>
                    <a:lnR w="3175" cap="flat" cmpd="sng" algn="ctr">
                      <a:solidFill>
                        <a:srgbClr val="324990"/>
                      </a:solidFill>
                      <a:prstDash val="solid"/>
                      <a:round/>
                      <a:headEnd type="none" w="med" len="med"/>
                      <a:tailEnd type="none" w="med" len="med"/>
                    </a:lnR>
                    <a:lnT w="3175" cap="flat" cmpd="sng" algn="ctr">
                      <a:solidFill>
                        <a:schemeClr val="bg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rgbClr val="324990"/>
                    </a:solidFill>
                  </a:tcPr>
                </a:tc>
                <a:extLst>
                  <a:ext uri="{0D108BD9-81ED-4DB2-BD59-A6C34878D82A}">
                    <a16:rowId xmlns:a16="http://schemas.microsoft.com/office/drawing/2014/main" val="676233067"/>
                  </a:ext>
                </a:extLst>
              </a:tr>
              <a:tr h="2465617">
                <a:tc>
                  <a:txBody>
                    <a:bodyPr/>
                    <a:lstStyle/>
                    <a:p>
                      <a:pPr marL="171450" indent="-171450">
                        <a:spcBef>
                          <a:spcPts val="1200"/>
                        </a:spcBef>
                        <a:buClr>
                          <a:srgbClr val="324990"/>
                        </a:buClr>
                        <a:buFont typeface="Meiryo UI" panose="020B0604030504040204" pitchFamily="50" charset="-128"/>
                        <a:buChar char="‣"/>
                      </a:pPr>
                      <a:r>
                        <a:rPr lang="ja-JP" altLang="en-US" sz="1000" dirty="0">
                          <a:solidFill>
                            <a:srgbClr val="324990"/>
                          </a:solidFill>
                          <a:latin typeface="Yu Gothic UI" panose="020B0500000000000000" pitchFamily="50" charset="-128"/>
                          <a:ea typeface="Yu Gothic UI" panose="020B0500000000000000" pitchFamily="50" charset="-128"/>
                        </a:rPr>
                        <a:t>受講生に対して質問を投げかけ解答してもらう参加型講義「ソクラテスメソッド」を採用</a:t>
                      </a:r>
                      <a:endParaRPr lang="en-US" altLang="ja-JP" sz="1000" dirty="0">
                        <a:solidFill>
                          <a:srgbClr val="324990"/>
                        </a:solidFill>
                        <a:latin typeface="Yu Gothic UI" panose="020B0500000000000000" pitchFamily="50" charset="-128"/>
                        <a:ea typeface="Yu Gothic UI" panose="020B0500000000000000" pitchFamily="50" charset="-128"/>
                      </a:endParaRPr>
                    </a:p>
                    <a:p>
                      <a:pPr marL="171450" indent="-171450">
                        <a:spcBef>
                          <a:spcPts val="1200"/>
                        </a:spcBef>
                        <a:buClr>
                          <a:srgbClr val="324990"/>
                        </a:buClr>
                        <a:buFont typeface="Meiryo UI" panose="020B0604030504040204" pitchFamily="50" charset="-128"/>
                        <a:buChar char="‣"/>
                      </a:pPr>
                      <a:r>
                        <a:rPr lang="ja-JP" altLang="en-US" sz="1000" dirty="0">
                          <a:solidFill>
                            <a:srgbClr val="324990"/>
                          </a:solidFill>
                          <a:latin typeface="Yu Gothic UI" panose="020B0500000000000000" pitchFamily="50" charset="-128"/>
                          <a:ea typeface="Yu Gothic UI" panose="020B0500000000000000" pitchFamily="50" charset="-128"/>
                        </a:rPr>
                        <a:t>質問に対し、学習した内容を武器に自分の頭で考え、「そうか！」となる過程を体験することで、理解度が飛躍的に高まります</a:t>
                      </a:r>
                    </a:p>
                    <a:p>
                      <a:pPr marL="171450" indent="-171450">
                        <a:spcBef>
                          <a:spcPts val="1200"/>
                        </a:spcBef>
                        <a:buClr>
                          <a:srgbClr val="324990"/>
                        </a:buClr>
                        <a:buFont typeface="Meiryo UI" panose="020B0604030504040204" pitchFamily="50" charset="-128"/>
                        <a:buChar char="‣"/>
                      </a:pPr>
                      <a:r>
                        <a:rPr lang="ja-JP" altLang="en-US" sz="1000" dirty="0">
                          <a:solidFill>
                            <a:srgbClr val="324990"/>
                          </a:solidFill>
                          <a:latin typeface="Yu Gothic UI" panose="020B0500000000000000" pitchFamily="50" charset="-128"/>
                          <a:ea typeface="Yu Gothic UI" panose="020B0500000000000000" pitchFamily="50" charset="-128"/>
                        </a:rPr>
                        <a:t>インプット講義でありながら、同時にアウト</a:t>
                      </a:r>
                      <a:br>
                        <a:rPr lang="en-US" altLang="ja-JP" sz="1000" dirty="0">
                          <a:solidFill>
                            <a:srgbClr val="324990"/>
                          </a:solidFill>
                          <a:latin typeface="Yu Gothic UI" panose="020B0500000000000000" pitchFamily="50" charset="-128"/>
                          <a:ea typeface="Yu Gothic UI" panose="020B0500000000000000" pitchFamily="50" charset="-128"/>
                        </a:rPr>
                      </a:br>
                      <a:r>
                        <a:rPr lang="ja-JP" altLang="en-US" sz="1000" dirty="0">
                          <a:solidFill>
                            <a:srgbClr val="324990"/>
                          </a:solidFill>
                          <a:latin typeface="Yu Gothic UI" panose="020B0500000000000000" pitchFamily="50" charset="-128"/>
                          <a:ea typeface="Yu Gothic UI" panose="020B0500000000000000" pitchFamily="50" charset="-128"/>
                        </a:rPr>
                        <a:t>プットの実践となる画期的な講義です</a:t>
                      </a:r>
                      <a:endParaRPr lang="en-US" sz="1000" dirty="0">
                        <a:solidFill>
                          <a:srgbClr val="324990"/>
                        </a:solidFill>
                        <a:latin typeface="Yu Gothic UI" panose="020B0500000000000000" pitchFamily="50" charset="-128"/>
                        <a:ea typeface="Yu Gothic UI" panose="020B0500000000000000" pitchFamily="50" charset="-128"/>
                      </a:endParaRPr>
                    </a:p>
                  </a:txBody>
                  <a:tcPr marL="180000" marR="180000" marT="144000">
                    <a:lnL w="3175" cap="flat" cmpd="sng" algn="ctr">
                      <a:solidFill>
                        <a:srgbClr val="324990"/>
                      </a:solidFill>
                      <a:prstDash val="solid"/>
                      <a:round/>
                      <a:headEnd type="none" w="med" len="med"/>
                      <a:tailEnd type="none" w="med" len="med"/>
                    </a:lnL>
                    <a:lnR w="3175" cap="flat" cmpd="sng" algn="ctr">
                      <a:solidFill>
                        <a:srgbClr val="324990"/>
                      </a:solidFill>
                      <a:prstDash val="solid"/>
                      <a:round/>
                      <a:headEnd type="none" w="med" len="med"/>
                      <a:tailEnd type="none" w="med" len="med"/>
                    </a:lnR>
                    <a:lnT w="9525" cap="flat" cmpd="sng">
                      <a:noFill/>
                      <a:prstDash val="solid"/>
                      <a:round/>
                      <a:headEnd type="none" w="sm" len="sm"/>
                      <a:tailEnd type="none" w="sm" len="sm"/>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1200"/>
                        </a:spcBef>
                        <a:spcAft>
                          <a:spcPts val="0"/>
                        </a:spcAft>
                        <a:buClr>
                          <a:srgbClr val="324990"/>
                        </a:buClr>
                        <a:buSzTx/>
                        <a:buFont typeface="Meiryo UI" panose="020B0604030504040204" pitchFamily="50" charset="-128"/>
                        <a:buChar char="‣"/>
                        <a:tabLst/>
                        <a:defRPr/>
                      </a:pPr>
                      <a:r>
                        <a:rPr lang="ja-JP" altLang="en-US" sz="1000" dirty="0">
                          <a:solidFill>
                            <a:srgbClr val="324990"/>
                          </a:solidFill>
                          <a:latin typeface="Yu Gothic UI" panose="020B0500000000000000" pitchFamily="50" charset="-128"/>
                          <a:ea typeface="Yu Gothic UI" panose="020B0500000000000000" pitchFamily="50" charset="-128"/>
                        </a:rPr>
                        <a:t>「合格に必要なこと」に徹底的にこだわり</a:t>
                      </a:r>
                      <a:br>
                        <a:rPr lang="en-US" altLang="ja-JP" sz="1000" dirty="0">
                          <a:solidFill>
                            <a:srgbClr val="324990"/>
                          </a:solidFill>
                          <a:latin typeface="Yu Gothic UI" panose="020B0500000000000000" pitchFamily="50" charset="-128"/>
                          <a:ea typeface="Yu Gothic UI" panose="020B0500000000000000" pitchFamily="50" charset="-128"/>
                        </a:rPr>
                      </a:br>
                      <a:r>
                        <a:rPr lang="ja-JP" altLang="en-US" sz="1000" dirty="0">
                          <a:solidFill>
                            <a:srgbClr val="324990"/>
                          </a:solidFill>
                          <a:latin typeface="Yu Gothic UI" panose="020B0500000000000000" pitchFamily="50" charset="-128"/>
                          <a:ea typeface="Yu Gothic UI" panose="020B0500000000000000" pitchFamily="50" charset="-128"/>
                        </a:rPr>
                        <a:t>知識定着を次の３サイクルで進めます</a:t>
                      </a:r>
                      <a:endParaRPr lang="en-US" altLang="ja-JP" sz="600" dirty="0">
                        <a:solidFill>
                          <a:srgbClr val="324990"/>
                        </a:solidFill>
                        <a:latin typeface="Yu Gothic UI" panose="020B0500000000000000" pitchFamily="50" charset="-128"/>
                        <a:ea typeface="Yu Gothic UI" panose="020B0500000000000000" pitchFamily="50" charset="-128"/>
                      </a:endParaRPr>
                    </a:p>
                    <a:p>
                      <a:pPr marL="171450" indent="-171450">
                        <a:spcBef>
                          <a:spcPts val="1200"/>
                        </a:spcBef>
                        <a:buClr>
                          <a:srgbClr val="324990"/>
                        </a:buClr>
                        <a:buFont typeface="Meiryo UI" panose="020B0604030504040204" pitchFamily="50" charset="-128"/>
                        <a:buChar char="‣"/>
                      </a:pPr>
                      <a:endParaRPr lang="en-US" altLang="ja-JP" sz="600" dirty="0">
                        <a:solidFill>
                          <a:srgbClr val="324990"/>
                        </a:solidFill>
                        <a:latin typeface="Yu Gothic UI" panose="020B0500000000000000" pitchFamily="50" charset="-128"/>
                        <a:ea typeface="Yu Gothic UI" panose="020B0500000000000000" pitchFamily="50" charset="-128"/>
                      </a:endParaRPr>
                    </a:p>
                    <a:p>
                      <a:pPr marL="171450" indent="-171450">
                        <a:spcBef>
                          <a:spcPts val="1200"/>
                        </a:spcBef>
                        <a:buClr>
                          <a:srgbClr val="324990"/>
                        </a:buClr>
                        <a:buFont typeface="Meiryo UI" panose="020B0604030504040204" pitchFamily="50" charset="-128"/>
                        <a:buChar char="‣"/>
                      </a:pPr>
                      <a:endParaRPr lang="en-US" altLang="ja-JP" sz="1000" dirty="0">
                        <a:solidFill>
                          <a:srgbClr val="324990"/>
                        </a:solidFill>
                        <a:latin typeface="Yu Gothic UI" panose="020B0500000000000000" pitchFamily="50" charset="-128"/>
                        <a:ea typeface="Yu Gothic UI" panose="020B0500000000000000" pitchFamily="50" charset="-128"/>
                      </a:endParaRPr>
                    </a:p>
                    <a:p>
                      <a:pPr marL="171450" indent="-171450">
                        <a:spcBef>
                          <a:spcPts val="1200"/>
                        </a:spcBef>
                        <a:buClr>
                          <a:srgbClr val="324990"/>
                        </a:buClr>
                        <a:buFont typeface="Meiryo UI" panose="020B0604030504040204" pitchFamily="50" charset="-128"/>
                        <a:buChar char="‣"/>
                      </a:pPr>
                      <a:endParaRPr lang="en-US" altLang="ja-JP" sz="1800" dirty="0">
                        <a:solidFill>
                          <a:srgbClr val="324990"/>
                        </a:solidFill>
                        <a:latin typeface="Yu Gothic UI" panose="020B0500000000000000" pitchFamily="50" charset="-128"/>
                        <a:ea typeface="Yu Gothic UI" panose="020B0500000000000000" pitchFamily="50" charset="-128"/>
                      </a:endParaRPr>
                    </a:p>
                    <a:p>
                      <a:pPr marL="171450" indent="-171450">
                        <a:spcBef>
                          <a:spcPts val="1200"/>
                        </a:spcBef>
                        <a:buClr>
                          <a:srgbClr val="324990"/>
                        </a:buClr>
                        <a:buFont typeface="Meiryo UI" panose="020B0604030504040204" pitchFamily="50" charset="-128"/>
                        <a:buChar char="‣"/>
                      </a:pPr>
                      <a:endParaRPr lang="en-US" altLang="ja-JP" sz="100" dirty="0">
                        <a:solidFill>
                          <a:srgbClr val="324990"/>
                        </a:solidFill>
                        <a:latin typeface="Yu Gothic UI" panose="020B0500000000000000" pitchFamily="50" charset="-128"/>
                        <a:ea typeface="Yu Gothic UI" panose="020B0500000000000000" pitchFamily="50" charset="-128"/>
                      </a:endParaRPr>
                    </a:p>
                    <a:p>
                      <a:pPr marL="171450" indent="-171450">
                        <a:spcBef>
                          <a:spcPts val="1200"/>
                        </a:spcBef>
                        <a:buClr>
                          <a:srgbClr val="324990"/>
                        </a:buClr>
                        <a:buFont typeface="Meiryo UI" panose="020B0604030504040204" pitchFamily="50" charset="-128"/>
                        <a:buChar char="‣"/>
                      </a:pPr>
                      <a:r>
                        <a:rPr lang="ja-JP" altLang="en-US" sz="1000" dirty="0">
                          <a:solidFill>
                            <a:srgbClr val="324990"/>
                          </a:solidFill>
                          <a:latin typeface="Yu Gothic UI" panose="020B0500000000000000" pitchFamily="50" charset="-128"/>
                          <a:ea typeface="Yu Gothic UI" panose="020B0500000000000000" pitchFamily="50" charset="-128"/>
                        </a:rPr>
                        <a:t>試験で重要な部分とそうでない部分、さらにはその先にある実務上の問題点を区別・</a:t>
                      </a:r>
                      <a:br>
                        <a:rPr lang="en-US" altLang="ja-JP" sz="1000" dirty="0">
                          <a:solidFill>
                            <a:srgbClr val="324990"/>
                          </a:solidFill>
                          <a:latin typeface="Yu Gothic UI" panose="020B0500000000000000" pitchFamily="50" charset="-128"/>
                          <a:ea typeface="Yu Gothic UI" panose="020B0500000000000000" pitchFamily="50" charset="-128"/>
                        </a:rPr>
                      </a:br>
                      <a:r>
                        <a:rPr lang="ja-JP" altLang="en-US" sz="1000" dirty="0">
                          <a:solidFill>
                            <a:srgbClr val="324990"/>
                          </a:solidFill>
                          <a:latin typeface="Yu Gothic UI" panose="020B0500000000000000" pitchFamily="50" charset="-128"/>
                          <a:ea typeface="Yu Gothic UI" panose="020B0500000000000000" pitchFamily="50" charset="-128"/>
                        </a:rPr>
                        <a:t>メリハリをつけて本試験や実務でも応用の</a:t>
                      </a:r>
                      <a:br>
                        <a:rPr lang="en-US" altLang="ja-JP" sz="1000" dirty="0">
                          <a:solidFill>
                            <a:srgbClr val="324990"/>
                          </a:solidFill>
                          <a:latin typeface="Yu Gothic UI" panose="020B0500000000000000" pitchFamily="50" charset="-128"/>
                          <a:ea typeface="Yu Gothic UI" panose="020B0500000000000000" pitchFamily="50" charset="-128"/>
                        </a:rPr>
                      </a:br>
                      <a:r>
                        <a:rPr lang="ja-JP" altLang="en-US" sz="1000" dirty="0">
                          <a:solidFill>
                            <a:srgbClr val="324990"/>
                          </a:solidFill>
                          <a:latin typeface="Yu Gothic UI" panose="020B0500000000000000" pitchFamily="50" charset="-128"/>
                          <a:ea typeface="Yu Gothic UI" panose="020B0500000000000000" pitchFamily="50" charset="-128"/>
                        </a:rPr>
                        <a:t>きく「理解型」講義を展開します</a:t>
                      </a:r>
                      <a:endParaRPr lang="en-US" sz="1000" dirty="0">
                        <a:solidFill>
                          <a:srgbClr val="324990"/>
                        </a:solidFill>
                        <a:latin typeface="Yu Gothic UI" panose="020B0500000000000000" pitchFamily="50" charset="-128"/>
                        <a:ea typeface="Yu Gothic UI" panose="020B0500000000000000" pitchFamily="50" charset="-128"/>
                      </a:endParaRPr>
                    </a:p>
                  </a:txBody>
                  <a:tcPr marL="180000" marR="180000" marT="144000">
                    <a:lnL w="3175" cap="flat" cmpd="sng" algn="ctr">
                      <a:solidFill>
                        <a:srgbClr val="324990"/>
                      </a:solidFill>
                      <a:prstDash val="solid"/>
                      <a:round/>
                      <a:headEnd type="none" w="med" len="med"/>
                      <a:tailEnd type="none" w="med" len="med"/>
                    </a:lnL>
                    <a:lnR w="3175" cap="flat" cmpd="sng" algn="ctr">
                      <a:solidFill>
                        <a:srgbClr val="324990"/>
                      </a:solidFill>
                      <a:prstDash val="solid"/>
                      <a:round/>
                      <a:headEnd type="none" w="med" len="med"/>
                      <a:tailEnd type="none" w="med" len="med"/>
                    </a:lnR>
                    <a:lnT w="9525" cap="flat" cmpd="sng">
                      <a:noFill/>
                      <a:prstDash val="solid"/>
                      <a:round/>
                      <a:headEnd type="none" w="sm" len="sm"/>
                      <a:tailEnd type="none" w="sm" len="sm"/>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auto" latinLnBrk="0" hangingPunct="1">
                        <a:lnSpc>
                          <a:spcPct val="100000"/>
                        </a:lnSpc>
                        <a:spcBef>
                          <a:spcPts val="1200"/>
                        </a:spcBef>
                        <a:spcAft>
                          <a:spcPts val="0"/>
                        </a:spcAft>
                        <a:buClr>
                          <a:srgbClr val="324990"/>
                        </a:buClr>
                        <a:buSzTx/>
                        <a:buFont typeface="Meiryo UI" panose="020B0604030504040204" pitchFamily="50" charset="-128"/>
                        <a:buChar char="‣"/>
                        <a:tabLst/>
                        <a:defRPr/>
                      </a:pPr>
                      <a:r>
                        <a:rPr lang="ja-JP" altLang="en-US" sz="1000" dirty="0">
                          <a:solidFill>
                            <a:srgbClr val="324990"/>
                          </a:solidFill>
                          <a:latin typeface="Yu Gothic UI" panose="020B0500000000000000" pitchFamily="50" charset="-128"/>
                          <a:ea typeface="Yu Gothic UI" panose="020B0500000000000000" pitchFamily="50" charset="-128"/>
                        </a:rPr>
                        <a:t>業務が忙しく学習時間の確保が難しい社会人の受験勉強では、講義内容・メンタルケアの両輪で、効率的な学習と合格に向けての強い気持ちが必要不可欠です</a:t>
                      </a:r>
                    </a:p>
                    <a:p>
                      <a:pPr marL="171450" indent="-171450">
                        <a:spcBef>
                          <a:spcPts val="1200"/>
                        </a:spcBef>
                        <a:buClr>
                          <a:srgbClr val="324990"/>
                        </a:buClr>
                        <a:buFont typeface="Meiryo UI" panose="020B0604030504040204" pitchFamily="50" charset="-128"/>
                        <a:buChar char="‣"/>
                      </a:pPr>
                      <a:r>
                        <a:rPr lang="ja-JP" altLang="en-US" sz="1000" dirty="0">
                          <a:solidFill>
                            <a:srgbClr val="324990"/>
                          </a:solidFill>
                          <a:latin typeface="Yu Gothic UI" panose="020B0500000000000000" pitchFamily="50" charset="-128"/>
                          <a:ea typeface="Yu Gothic UI" panose="020B0500000000000000" pitchFamily="50" charset="-128"/>
                        </a:rPr>
                        <a:t>効果的な講義内容はもちろんのこと、</a:t>
                      </a:r>
                      <a:br>
                        <a:rPr lang="en-US" altLang="ja-JP" sz="1000" dirty="0">
                          <a:solidFill>
                            <a:srgbClr val="324990"/>
                          </a:solidFill>
                          <a:latin typeface="Yu Gothic UI" panose="020B0500000000000000" pitchFamily="50" charset="-128"/>
                          <a:ea typeface="Yu Gothic UI" panose="020B0500000000000000" pitchFamily="50" charset="-128"/>
                        </a:rPr>
                      </a:br>
                      <a:r>
                        <a:rPr lang="ja-JP" altLang="en-US" sz="1000" dirty="0">
                          <a:solidFill>
                            <a:srgbClr val="324990"/>
                          </a:solidFill>
                          <a:latin typeface="Yu Gothic UI" panose="020B0500000000000000" pitchFamily="50" charset="-128"/>
                          <a:ea typeface="Yu Gothic UI" panose="020B0500000000000000" pitchFamily="50" charset="-128"/>
                        </a:rPr>
                        <a:t>「合格したい！」という受講生の強い想いを</a:t>
                      </a:r>
                      <a:br>
                        <a:rPr lang="en-US" altLang="ja-JP" sz="1000" dirty="0">
                          <a:solidFill>
                            <a:srgbClr val="324990"/>
                          </a:solidFill>
                          <a:latin typeface="Yu Gothic UI" panose="020B0500000000000000" pitchFamily="50" charset="-128"/>
                          <a:ea typeface="Yu Gothic UI" panose="020B0500000000000000" pitchFamily="50" charset="-128"/>
                        </a:rPr>
                      </a:br>
                      <a:r>
                        <a:rPr lang="ja-JP" altLang="en-US" sz="1000" dirty="0">
                          <a:solidFill>
                            <a:srgbClr val="324990"/>
                          </a:solidFill>
                          <a:latin typeface="Yu Gothic UI" panose="020B0500000000000000" pitchFamily="50" charset="-128"/>
                          <a:ea typeface="Yu Gothic UI" panose="020B0500000000000000" pitchFamily="50" charset="-128"/>
                        </a:rPr>
                        <a:t>実現させるべく、講義時はもちろん、直前期のブログでもメンタル面のフォローを行います</a:t>
                      </a:r>
                    </a:p>
                  </a:txBody>
                  <a:tcPr marL="180000" marR="180000" marT="144000">
                    <a:lnL w="3175" cap="flat" cmpd="sng" algn="ctr">
                      <a:solidFill>
                        <a:srgbClr val="324990"/>
                      </a:solidFill>
                      <a:prstDash val="solid"/>
                      <a:round/>
                      <a:headEnd type="none" w="med" len="med"/>
                      <a:tailEnd type="none" w="med" len="med"/>
                    </a:lnL>
                    <a:lnR w="3175" cap="flat" cmpd="sng" algn="ctr">
                      <a:solidFill>
                        <a:srgbClr val="324990"/>
                      </a:solidFill>
                      <a:prstDash val="solid"/>
                      <a:round/>
                      <a:headEnd type="none" w="med" len="med"/>
                      <a:tailEnd type="none" w="med" len="med"/>
                    </a:lnR>
                    <a:lnT w="9525" cap="flat" cmpd="sng">
                      <a:noFill/>
                      <a:prstDash val="solid"/>
                      <a:round/>
                      <a:headEnd type="none" w="sm" len="sm"/>
                      <a:tailEnd type="none" w="sm" len="sm"/>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83330086"/>
                  </a:ext>
                </a:extLst>
              </a:tr>
            </a:tbl>
          </a:graphicData>
        </a:graphic>
      </p:graphicFrame>
      <p:sp>
        <p:nvSpPr>
          <p:cNvPr id="8" name="テキスト ボックス 7">
            <a:extLst>
              <a:ext uri="{FF2B5EF4-FFF2-40B4-BE49-F238E27FC236}">
                <a16:creationId xmlns:a16="http://schemas.microsoft.com/office/drawing/2014/main" id="{F3E0A430-631F-B5CE-DC69-37861777803A}"/>
              </a:ext>
            </a:extLst>
          </p:cNvPr>
          <p:cNvSpPr txBox="1"/>
          <p:nvPr/>
        </p:nvSpPr>
        <p:spPr>
          <a:xfrm>
            <a:off x="548296" y="4794315"/>
            <a:ext cx="8344878" cy="5870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bIns="0" rtlCol="0" anchor="b"/>
          <a:lstStyle>
            <a:defPPr marR="0" lvl="0" algn="l" rtl="0">
              <a:lnSpc>
                <a:spcPct val="100000"/>
              </a:lnSpc>
              <a:spcBef>
                <a:spcPts val="0"/>
              </a:spcBef>
              <a:spcAft>
                <a:spcPts val="0"/>
              </a:spcAft>
            </a:defPPr>
            <a:lvl1pPr>
              <a:defRPr kumimoji="1" sz="800">
                <a:solidFill>
                  <a:schemeClr val="bg1"/>
                </a:solidFill>
                <a:latin typeface="Yu Gothic UI" panose="020B0500000000000000" pitchFamily="50" charset="-128"/>
                <a:ea typeface="Yu Gothic UI" panose="020B0500000000000000" pitchFamily="50" charset="-128"/>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ja-JP" altLang="en-US" sz="1300" b="1" dirty="0">
                <a:solidFill>
                  <a:schemeClr val="accent6"/>
                </a:solidFill>
              </a:rPr>
              <a:t>合格はもちろん、その後の実務でも課題を解決できる力を養成できる、日本で最も充実した「本気」の講義をお届けします！</a:t>
            </a:r>
          </a:p>
        </p:txBody>
      </p:sp>
      <p:grpSp>
        <p:nvGrpSpPr>
          <p:cNvPr id="11" name="グループ化 10">
            <a:extLst>
              <a:ext uri="{FF2B5EF4-FFF2-40B4-BE49-F238E27FC236}">
                <a16:creationId xmlns:a16="http://schemas.microsoft.com/office/drawing/2014/main" id="{4123FB85-0C1E-88CD-BFD7-D7F877B6471D}"/>
              </a:ext>
            </a:extLst>
          </p:cNvPr>
          <p:cNvGrpSpPr/>
          <p:nvPr/>
        </p:nvGrpSpPr>
        <p:grpSpPr>
          <a:xfrm>
            <a:off x="3470678" y="2549317"/>
            <a:ext cx="2202643" cy="1049274"/>
            <a:chOff x="3521198" y="2537163"/>
            <a:chExt cx="2202643" cy="934723"/>
          </a:xfrm>
        </p:grpSpPr>
        <p:sp>
          <p:nvSpPr>
            <p:cNvPr id="5" name="四角形: 角を丸くする 4">
              <a:extLst>
                <a:ext uri="{FF2B5EF4-FFF2-40B4-BE49-F238E27FC236}">
                  <a16:creationId xmlns:a16="http://schemas.microsoft.com/office/drawing/2014/main" id="{6FC96B9D-C3C6-DB3C-0BAB-88DE32D33395}"/>
                </a:ext>
              </a:extLst>
            </p:cNvPr>
            <p:cNvSpPr/>
            <p:nvPr/>
          </p:nvSpPr>
          <p:spPr>
            <a:xfrm>
              <a:off x="3521198" y="2537163"/>
              <a:ext cx="2202643" cy="247545"/>
            </a:xfrm>
            <a:prstGeom prst="roundRect">
              <a:avLst>
                <a:gd name="adj" fmla="val 50000"/>
              </a:avLst>
            </a:prstGeom>
            <a:solidFill>
              <a:srgbClr val="32499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kumimoji="1" lang="ja-JP" altLang="en-US" sz="900" dirty="0">
                  <a:solidFill>
                    <a:schemeClr val="bg1"/>
                  </a:solidFill>
                  <a:latin typeface="Yu Gothic UI" panose="020B0500000000000000" pitchFamily="50" charset="-128"/>
                  <a:ea typeface="Yu Gothic UI" panose="020B0500000000000000" pitchFamily="50" charset="-128"/>
                </a:rPr>
                <a:t>発見｜</a:t>
              </a:r>
              <a:r>
                <a:rPr lang="ja-JP" altLang="en-US" sz="900" dirty="0">
                  <a:solidFill>
                    <a:schemeClr val="bg1"/>
                  </a:solidFill>
                  <a:latin typeface="Yu Gothic UI" panose="020B0500000000000000" pitchFamily="50" charset="-128"/>
                  <a:ea typeface="Yu Gothic UI" panose="020B0500000000000000" pitchFamily="50" charset="-128"/>
                </a:rPr>
                <a:t>新しいことを学習・理解する</a:t>
              </a:r>
              <a:endParaRPr kumimoji="1" lang="ja-JP" altLang="en-US" sz="900" dirty="0">
                <a:solidFill>
                  <a:schemeClr val="bg1"/>
                </a:solidFill>
                <a:latin typeface="Yu Gothic UI" panose="020B0500000000000000" pitchFamily="50" charset="-128"/>
                <a:ea typeface="Yu Gothic UI" panose="020B0500000000000000" pitchFamily="50" charset="-128"/>
              </a:endParaRPr>
            </a:p>
          </p:txBody>
        </p:sp>
        <p:sp>
          <p:nvSpPr>
            <p:cNvPr id="6" name="四角形: 角を丸くする 5">
              <a:extLst>
                <a:ext uri="{FF2B5EF4-FFF2-40B4-BE49-F238E27FC236}">
                  <a16:creationId xmlns:a16="http://schemas.microsoft.com/office/drawing/2014/main" id="{BE946B04-3277-2C15-30C2-1105CA825692}"/>
                </a:ext>
              </a:extLst>
            </p:cNvPr>
            <p:cNvSpPr/>
            <p:nvPr/>
          </p:nvSpPr>
          <p:spPr>
            <a:xfrm>
              <a:off x="3521198" y="2880752"/>
              <a:ext cx="2202643" cy="247545"/>
            </a:xfrm>
            <a:prstGeom prst="roundRect">
              <a:avLst>
                <a:gd name="adj" fmla="val 50000"/>
              </a:avLst>
            </a:prstGeom>
            <a:solidFill>
              <a:srgbClr val="32499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kumimoji="1" lang="ja-JP" altLang="en-US" sz="800" dirty="0">
                  <a:solidFill>
                    <a:schemeClr val="bg1"/>
                  </a:solidFill>
                  <a:latin typeface="Yu Gothic UI" panose="020B0500000000000000" pitchFamily="50" charset="-128"/>
                  <a:ea typeface="Yu Gothic UI" panose="020B0500000000000000" pitchFamily="50" charset="-128"/>
                </a:rPr>
                <a:t>確認｜質問により</a:t>
              </a:r>
              <a:r>
                <a:rPr lang="ja-JP" altLang="en-US" sz="800" dirty="0">
                  <a:solidFill>
                    <a:schemeClr val="bg1"/>
                  </a:solidFill>
                  <a:latin typeface="Yu Gothic UI" panose="020B0500000000000000" pitchFamily="50" charset="-128"/>
                  <a:ea typeface="Yu Gothic UI" panose="020B0500000000000000" pitchFamily="50" charset="-128"/>
                </a:rPr>
                <a:t>「聞いたことがある」レベルに</a:t>
              </a:r>
              <a:endParaRPr kumimoji="1" lang="ja-JP" altLang="en-US" sz="800" dirty="0">
                <a:solidFill>
                  <a:schemeClr val="bg1"/>
                </a:solidFill>
                <a:latin typeface="Yu Gothic UI" panose="020B0500000000000000" pitchFamily="50" charset="-128"/>
                <a:ea typeface="Yu Gothic UI" panose="020B0500000000000000" pitchFamily="50" charset="-128"/>
              </a:endParaRPr>
            </a:p>
          </p:txBody>
        </p:sp>
        <p:sp>
          <p:nvSpPr>
            <p:cNvPr id="7" name="四角形: 角を丸くする 6">
              <a:extLst>
                <a:ext uri="{FF2B5EF4-FFF2-40B4-BE49-F238E27FC236}">
                  <a16:creationId xmlns:a16="http://schemas.microsoft.com/office/drawing/2014/main" id="{3998DD33-B36B-B953-8806-C20A74CC3FF8}"/>
                </a:ext>
              </a:extLst>
            </p:cNvPr>
            <p:cNvSpPr/>
            <p:nvPr/>
          </p:nvSpPr>
          <p:spPr>
            <a:xfrm>
              <a:off x="3521198" y="3224341"/>
              <a:ext cx="2202643" cy="247545"/>
            </a:xfrm>
            <a:prstGeom prst="roundRect">
              <a:avLst>
                <a:gd name="adj" fmla="val 50000"/>
              </a:avLst>
            </a:prstGeom>
            <a:solidFill>
              <a:srgbClr val="32499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kumimoji="1" lang="ja-JP" altLang="en-US" sz="900" dirty="0">
                  <a:solidFill>
                    <a:schemeClr val="bg1"/>
                  </a:solidFill>
                  <a:latin typeface="Yu Gothic UI" panose="020B0500000000000000" pitchFamily="50" charset="-128"/>
                  <a:ea typeface="Yu Gothic UI" panose="020B0500000000000000" pitchFamily="50" charset="-128"/>
                </a:rPr>
                <a:t>定着｜</a:t>
              </a:r>
              <a:r>
                <a:rPr lang="ja-JP" altLang="en-US" sz="900" dirty="0">
                  <a:solidFill>
                    <a:schemeClr val="bg1"/>
                  </a:solidFill>
                  <a:latin typeface="Yu Gothic UI" panose="020B0500000000000000" pitchFamily="50" charset="-128"/>
                  <a:ea typeface="Yu Gothic UI" panose="020B0500000000000000" pitchFamily="50" charset="-128"/>
                </a:rPr>
                <a:t>自分で内容を説明できるように</a:t>
              </a:r>
              <a:endParaRPr kumimoji="1" lang="ja-JP" altLang="en-US" sz="900" dirty="0">
                <a:solidFill>
                  <a:schemeClr val="bg1"/>
                </a:solidFill>
                <a:latin typeface="Yu Gothic UI" panose="020B0500000000000000" pitchFamily="50" charset="-128"/>
                <a:ea typeface="Yu Gothic UI" panose="020B0500000000000000" pitchFamily="50" charset="-128"/>
              </a:endParaRPr>
            </a:p>
          </p:txBody>
        </p:sp>
        <p:sp>
          <p:nvSpPr>
            <p:cNvPr id="9" name="二等辺三角形 8">
              <a:extLst>
                <a:ext uri="{FF2B5EF4-FFF2-40B4-BE49-F238E27FC236}">
                  <a16:creationId xmlns:a16="http://schemas.microsoft.com/office/drawing/2014/main" id="{24333323-AE79-FAA8-0476-C5CC8795CD5F}"/>
                </a:ext>
              </a:extLst>
            </p:cNvPr>
            <p:cNvSpPr/>
            <p:nvPr/>
          </p:nvSpPr>
          <p:spPr>
            <a:xfrm rot="10800000">
              <a:off x="4587987" y="2802961"/>
              <a:ext cx="69064" cy="59538"/>
            </a:xfrm>
            <a:prstGeom prst="triangle">
              <a:avLst/>
            </a:prstGeom>
            <a:solidFill>
              <a:srgbClr val="3249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0" name="二等辺三角形 9">
              <a:extLst>
                <a:ext uri="{FF2B5EF4-FFF2-40B4-BE49-F238E27FC236}">
                  <a16:creationId xmlns:a16="http://schemas.microsoft.com/office/drawing/2014/main" id="{A8160436-2A4E-0AC4-EC5F-E28ABFA989F4}"/>
                </a:ext>
              </a:extLst>
            </p:cNvPr>
            <p:cNvSpPr/>
            <p:nvPr/>
          </p:nvSpPr>
          <p:spPr>
            <a:xfrm rot="10800000">
              <a:off x="4587987" y="3146550"/>
              <a:ext cx="69064" cy="59538"/>
            </a:xfrm>
            <a:prstGeom prst="triangle">
              <a:avLst/>
            </a:prstGeom>
            <a:solidFill>
              <a:srgbClr val="3249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sp>
        <p:nvSpPr>
          <p:cNvPr id="14" name="スライド番号プレースホルダー 3">
            <a:extLst>
              <a:ext uri="{FF2B5EF4-FFF2-40B4-BE49-F238E27FC236}">
                <a16:creationId xmlns:a16="http://schemas.microsoft.com/office/drawing/2014/main" id="{60C671E7-7A72-C79F-35EE-48B08289F9FA}"/>
              </a:ext>
            </a:extLst>
          </p:cNvPr>
          <p:cNvSpPr txBox="1">
            <a:spLocks/>
          </p:cNvSpPr>
          <p:nvPr/>
        </p:nvSpPr>
        <p:spPr>
          <a:xfrm>
            <a:off x="8893174" y="4911725"/>
            <a:ext cx="250825" cy="231775"/>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41D8CC4-3064-45AA-8B8F-2DE744D69982}" type="slidenum">
              <a:rPr kumimoji="1" lang="ja-JP" altLang="en-US" sz="900" b="1" smtClean="0">
                <a:solidFill>
                  <a:srgbClr val="324990"/>
                </a:solidFill>
              </a:rPr>
              <a:pPr algn="ctr"/>
              <a:t>5</a:t>
            </a:fld>
            <a:endParaRPr kumimoji="1" lang="ja-JP" altLang="en-US" sz="900" b="1">
              <a:solidFill>
                <a:srgbClr val="324990"/>
              </a:solidFill>
            </a:endParaRPr>
          </a:p>
        </p:txBody>
      </p:sp>
    </p:spTree>
    <p:extLst>
      <p:ext uri="{BB962C8B-B14F-4D97-AF65-F5344CB8AC3E}">
        <p14:creationId xmlns:p14="http://schemas.microsoft.com/office/powerpoint/2010/main" val="2017343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3AE11F-7421-0963-FFC3-781452575B1C}"/>
              </a:ext>
            </a:extLst>
          </p:cNvPr>
          <p:cNvSpPr>
            <a:spLocks noGrp="1"/>
          </p:cNvSpPr>
          <p:nvPr>
            <p:ph type="title"/>
          </p:nvPr>
        </p:nvSpPr>
        <p:spPr/>
        <p:txBody>
          <a:bodyPr/>
          <a:lstStyle/>
          <a:p>
            <a:r>
              <a:rPr kumimoji="1" lang="ja-JP" altLang="en-US" dirty="0"/>
              <a:t>本研修の導入事例</a:t>
            </a:r>
          </a:p>
        </p:txBody>
      </p:sp>
      <p:sp>
        <p:nvSpPr>
          <p:cNvPr id="5" name="テキスト プレースホルダー 4">
            <a:extLst>
              <a:ext uri="{FF2B5EF4-FFF2-40B4-BE49-F238E27FC236}">
                <a16:creationId xmlns:a16="http://schemas.microsoft.com/office/drawing/2014/main" id="{EB01E487-4397-4ACA-6B9A-4481A0A0CE77}"/>
              </a:ext>
            </a:extLst>
          </p:cNvPr>
          <p:cNvSpPr>
            <a:spLocks noGrp="1"/>
          </p:cNvSpPr>
          <p:nvPr>
            <p:ph type="body" idx="1"/>
          </p:nvPr>
        </p:nvSpPr>
        <p:spPr/>
        <p:txBody>
          <a:bodyPr/>
          <a:lstStyle/>
          <a:p>
            <a:r>
              <a:rPr lang="ja-JP" altLang="en-US" dirty="0"/>
              <a:t>大手マンション管理企業様を中心に内定者や従業員様の試験合格に向けて毎年研修を実施しています。</a:t>
            </a:r>
            <a:br>
              <a:rPr lang="en-US" altLang="ja-JP" dirty="0"/>
            </a:br>
            <a:r>
              <a:rPr lang="ja-JP" altLang="en-US" b="1" dirty="0">
                <a:solidFill>
                  <a:srgbClr val="555555"/>
                </a:solidFill>
              </a:rPr>
              <a:t>「どこの講義を受けるか」ではなく「どの講師が教えるか」で効果は大きく変わります。</a:t>
            </a:r>
            <a:r>
              <a:rPr lang="ja-JP" altLang="en-US" dirty="0"/>
              <a:t>ぜひお任せください！</a:t>
            </a:r>
          </a:p>
          <a:p>
            <a:endParaRPr lang="ja-JP" altLang="en-US" dirty="0"/>
          </a:p>
        </p:txBody>
      </p:sp>
      <p:grpSp>
        <p:nvGrpSpPr>
          <p:cNvPr id="23" name="グループ化 22">
            <a:extLst>
              <a:ext uri="{FF2B5EF4-FFF2-40B4-BE49-F238E27FC236}">
                <a16:creationId xmlns:a16="http://schemas.microsoft.com/office/drawing/2014/main" id="{D932E004-6D5B-5EFB-E65A-E10B724CE8FA}"/>
              </a:ext>
            </a:extLst>
          </p:cNvPr>
          <p:cNvGrpSpPr/>
          <p:nvPr/>
        </p:nvGrpSpPr>
        <p:grpSpPr>
          <a:xfrm>
            <a:off x="5157674" y="2164063"/>
            <a:ext cx="2986298" cy="2617336"/>
            <a:chOff x="5458562" y="1939596"/>
            <a:chExt cx="2986298" cy="2617336"/>
          </a:xfrm>
        </p:grpSpPr>
        <p:grpSp>
          <p:nvGrpSpPr>
            <p:cNvPr id="15" name="グループ化 14">
              <a:extLst>
                <a:ext uri="{FF2B5EF4-FFF2-40B4-BE49-F238E27FC236}">
                  <a16:creationId xmlns:a16="http://schemas.microsoft.com/office/drawing/2014/main" id="{D30D64DA-A99E-1060-ACF4-D755C2E7BADB}"/>
                </a:ext>
              </a:extLst>
            </p:cNvPr>
            <p:cNvGrpSpPr/>
            <p:nvPr/>
          </p:nvGrpSpPr>
          <p:grpSpPr>
            <a:xfrm rot="1448607">
              <a:off x="5616185" y="1940182"/>
              <a:ext cx="2488921" cy="2577265"/>
              <a:chOff x="5571420" y="1835722"/>
              <a:chExt cx="2437075" cy="2591473"/>
            </a:xfrm>
            <a:solidFill>
              <a:srgbClr val="E9ECF7"/>
            </a:solidFill>
          </p:grpSpPr>
          <p:sp>
            <p:nvSpPr>
              <p:cNvPr id="3" name="矢印: 環状 2">
                <a:extLst>
                  <a:ext uri="{FF2B5EF4-FFF2-40B4-BE49-F238E27FC236}">
                    <a16:creationId xmlns:a16="http://schemas.microsoft.com/office/drawing/2014/main" id="{E0CBC454-D8FA-A45F-80B2-99739578D472}"/>
                  </a:ext>
                </a:extLst>
              </p:cNvPr>
              <p:cNvSpPr/>
              <p:nvPr/>
            </p:nvSpPr>
            <p:spPr>
              <a:xfrm rot="18724047">
                <a:off x="5538638" y="1900430"/>
                <a:ext cx="2502642" cy="2373226"/>
              </a:xfrm>
              <a:prstGeom prst="circularArrow">
                <a:avLst>
                  <a:gd name="adj1" fmla="val 12500"/>
                  <a:gd name="adj2" fmla="val 1142319"/>
                  <a:gd name="adj3" fmla="val 20457681"/>
                  <a:gd name="adj4" fmla="val 13526402"/>
                  <a:gd name="adj5" fmla="val 125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UI" panose="020B0500000000000000" pitchFamily="50" charset="-128"/>
                  <a:ea typeface="Yu Gothic UI" panose="020B0500000000000000" pitchFamily="50" charset="-128"/>
                </a:endParaRPr>
              </a:p>
            </p:txBody>
          </p:sp>
          <p:sp>
            <p:nvSpPr>
              <p:cNvPr id="11" name="矢印: 環状 10">
                <a:extLst>
                  <a:ext uri="{FF2B5EF4-FFF2-40B4-BE49-F238E27FC236}">
                    <a16:creationId xmlns:a16="http://schemas.microsoft.com/office/drawing/2014/main" id="{D5BAF7DC-B9CA-C217-5863-392EEC7AB0AF}"/>
                  </a:ext>
                </a:extLst>
              </p:cNvPr>
              <p:cNvSpPr/>
              <p:nvPr/>
            </p:nvSpPr>
            <p:spPr>
              <a:xfrm rot="10800000">
                <a:off x="5571420" y="1990120"/>
                <a:ext cx="2437075" cy="2437075"/>
              </a:xfrm>
              <a:prstGeom prst="circularArrow">
                <a:avLst>
                  <a:gd name="adj1" fmla="val 12500"/>
                  <a:gd name="adj2" fmla="val 1142319"/>
                  <a:gd name="adj3" fmla="val 20457681"/>
                  <a:gd name="adj4" fmla="val 10583042"/>
                  <a:gd name="adj5" fmla="val 12500"/>
                </a:avLst>
              </a:prstGeom>
              <a:solidFill>
                <a:srgbClr val="DE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UI" panose="020B0500000000000000" pitchFamily="50" charset="-128"/>
                  <a:ea typeface="Yu Gothic UI" panose="020B0500000000000000" pitchFamily="50" charset="-128"/>
                </a:endParaRPr>
              </a:p>
            </p:txBody>
          </p:sp>
        </p:grpSp>
        <p:sp>
          <p:nvSpPr>
            <p:cNvPr id="10" name="フローチャート: 結合子 9">
              <a:extLst>
                <a:ext uri="{FF2B5EF4-FFF2-40B4-BE49-F238E27FC236}">
                  <a16:creationId xmlns:a16="http://schemas.microsoft.com/office/drawing/2014/main" id="{0D3BD8F6-D591-7EE9-F089-FFE852467A6D}"/>
                </a:ext>
              </a:extLst>
            </p:cNvPr>
            <p:cNvSpPr/>
            <p:nvPr/>
          </p:nvSpPr>
          <p:spPr>
            <a:xfrm>
              <a:off x="5463472" y="1939596"/>
              <a:ext cx="1004855" cy="1004855"/>
            </a:xfrm>
            <a:prstGeom prst="flowChartConnector">
              <a:avLst/>
            </a:prstGeom>
            <a:solidFill>
              <a:srgbClr val="32499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100" b="1" dirty="0">
                  <a:latin typeface="Yu Gothic UI" panose="020B0500000000000000" pitchFamily="50" charset="-128"/>
                  <a:ea typeface="Yu Gothic UI" panose="020B0500000000000000" pitchFamily="50" charset="-128"/>
                </a:rPr>
                <a:t>良いテキスト</a:t>
              </a:r>
              <a:endParaRPr kumimoji="1" lang="en-US" altLang="ja-JP" sz="1100" b="1" dirty="0">
                <a:latin typeface="Yu Gothic UI" panose="020B0500000000000000" pitchFamily="50" charset="-128"/>
                <a:ea typeface="Yu Gothic UI" panose="020B0500000000000000" pitchFamily="50" charset="-128"/>
              </a:endParaRPr>
            </a:p>
            <a:p>
              <a:pPr algn="ctr"/>
              <a:r>
                <a:rPr kumimoji="1" lang="ja-JP" altLang="en-US" sz="800" b="1" dirty="0">
                  <a:latin typeface="Yu Gothic UI" panose="020B0500000000000000" pitchFamily="50" charset="-128"/>
                  <a:ea typeface="Yu Gothic UI" panose="020B0500000000000000" pitchFamily="50" charset="-128"/>
                </a:rPr>
                <a:t>✕</a:t>
              </a:r>
              <a:endParaRPr kumimoji="1" lang="en-US" altLang="ja-JP" sz="800" b="1" dirty="0">
                <a:latin typeface="Yu Gothic UI" panose="020B0500000000000000" pitchFamily="50" charset="-128"/>
                <a:ea typeface="Yu Gothic UI" panose="020B0500000000000000" pitchFamily="50" charset="-128"/>
              </a:endParaRPr>
            </a:p>
            <a:p>
              <a:pPr algn="ctr"/>
              <a:r>
                <a:rPr kumimoji="1" lang="ja-JP" altLang="en-US" sz="1100" b="1" dirty="0">
                  <a:latin typeface="Yu Gothic UI" panose="020B0500000000000000" pitchFamily="50" charset="-128"/>
                  <a:ea typeface="Yu Gothic UI" panose="020B0500000000000000" pitchFamily="50" charset="-128"/>
                </a:rPr>
                <a:t>良い講師の講義</a:t>
              </a:r>
            </a:p>
          </p:txBody>
        </p:sp>
        <p:sp>
          <p:nvSpPr>
            <p:cNvPr id="12" name="フローチャート: 結合子 11">
              <a:extLst>
                <a:ext uri="{FF2B5EF4-FFF2-40B4-BE49-F238E27FC236}">
                  <a16:creationId xmlns:a16="http://schemas.microsoft.com/office/drawing/2014/main" id="{4479DF4C-271A-612D-4C48-D3CA14FC8CD6}"/>
                </a:ext>
              </a:extLst>
            </p:cNvPr>
            <p:cNvSpPr/>
            <p:nvPr/>
          </p:nvSpPr>
          <p:spPr>
            <a:xfrm>
              <a:off x="7440005" y="2737629"/>
              <a:ext cx="1004855" cy="1004855"/>
            </a:xfrm>
            <a:prstGeom prst="flowChartConnector">
              <a:avLst/>
            </a:prstGeom>
            <a:solidFill>
              <a:srgbClr val="32499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b="1" dirty="0">
                  <a:latin typeface="Yu Gothic UI" panose="020B0500000000000000" pitchFamily="50" charset="-128"/>
                  <a:ea typeface="Yu Gothic UI" panose="020B0500000000000000" pitchFamily="50" charset="-128"/>
                </a:rPr>
                <a:t>学習時間</a:t>
              </a:r>
              <a:br>
                <a:rPr kumimoji="1" lang="en-US" altLang="ja-JP" sz="1200" b="1" dirty="0">
                  <a:latin typeface="Yu Gothic UI" panose="020B0500000000000000" pitchFamily="50" charset="-128"/>
                  <a:ea typeface="Yu Gothic UI" panose="020B0500000000000000" pitchFamily="50" charset="-128"/>
                </a:rPr>
              </a:br>
              <a:r>
                <a:rPr kumimoji="1" lang="ja-JP" altLang="en-US" sz="1200" b="1" dirty="0">
                  <a:latin typeface="Yu Gothic UI" panose="020B0500000000000000" pitchFamily="50" charset="-128"/>
                  <a:ea typeface="Yu Gothic UI" panose="020B0500000000000000" pitchFamily="50" charset="-128"/>
                </a:rPr>
                <a:t>の増加</a:t>
              </a:r>
            </a:p>
          </p:txBody>
        </p:sp>
        <p:sp>
          <p:nvSpPr>
            <p:cNvPr id="13" name="フローチャート: 結合子 12">
              <a:extLst>
                <a:ext uri="{FF2B5EF4-FFF2-40B4-BE49-F238E27FC236}">
                  <a16:creationId xmlns:a16="http://schemas.microsoft.com/office/drawing/2014/main" id="{E88991D6-C110-8BD9-8C20-D577B14070EF}"/>
                </a:ext>
              </a:extLst>
            </p:cNvPr>
            <p:cNvSpPr/>
            <p:nvPr/>
          </p:nvSpPr>
          <p:spPr>
            <a:xfrm>
              <a:off x="5458562" y="3552077"/>
              <a:ext cx="1004855" cy="1004855"/>
            </a:xfrm>
            <a:prstGeom prst="flowChartConnector">
              <a:avLst/>
            </a:prstGeom>
            <a:solidFill>
              <a:srgbClr val="32499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100" b="1" dirty="0">
                  <a:latin typeface="Yu Gothic UI" panose="020B0500000000000000" pitchFamily="50" charset="-128"/>
                  <a:ea typeface="Yu Gothic UI" panose="020B0500000000000000" pitchFamily="50" charset="-128"/>
                </a:rPr>
                <a:t>試験を熟知した戦略</a:t>
              </a:r>
            </a:p>
          </p:txBody>
        </p:sp>
        <p:sp>
          <p:nvSpPr>
            <p:cNvPr id="16" name="正方形/長方形 15">
              <a:extLst>
                <a:ext uri="{FF2B5EF4-FFF2-40B4-BE49-F238E27FC236}">
                  <a16:creationId xmlns:a16="http://schemas.microsoft.com/office/drawing/2014/main" id="{7D62C817-2140-A87D-7FC5-A0E71415ACF4}"/>
                </a:ext>
              </a:extLst>
            </p:cNvPr>
            <p:cNvSpPr/>
            <p:nvPr/>
          </p:nvSpPr>
          <p:spPr>
            <a:xfrm>
              <a:off x="5879590" y="2663811"/>
              <a:ext cx="1911839" cy="858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kumimoji="1" lang="en-US" altLang="ja-JP" sz="1200" b="1" dirty="0">
                  <a:solidFill>
                    <a:schemeClr val="accent6"/>
                  </a:solidFill>
                  <a:latin typeface="Yu Gothic UI" panose="020B0500000000000000" pitchFamily="50" charset="-128"/>
                  <a:ea typeface="Yu Gothic UI" panose="020B0500000000000000" pitchFamily="50" charset="-128"/>
                </a:rPr>
              </a:br>
              <a:r>
                <a:rPr kumimoji="1" lang="ja-JP" altLang="en-US" sz="2000" b="1" dirty="0">
                  <a:solidFill>
                    <a:schemeClr val="accent6"/>
                  </a:solidFill>
                  <a:latin typeface="Yu Gothic UI" panose="020B0500000000000000" pitchFamily="50" charset="-128"/>
                  <a:ea typeface="Yu Gothic UI" panose="020B0500000000000000" pitchFamily="50" charset="-128"/>
                </a:rPr>
                <a:t>相乗効果</a:t>
              </a:r>
            </a:p>
          </p:txBody>
        </p:sp>
        <p:sp>
          <p:nvSpPr>
            <p:cNvPr id="19" name="テキスト ボックス 18">
              <a:extLst>
                <a:ext uri="{FF2B5EF4-FFF2-40B4-BE49-F238E27FC236}">
                  <a16:creationId xmlns:a16="http://schemas.microsoft.com/office/drawing/2014/main" id="{D2DAB3A4-470E-6A5E-DE10-3F297E4D9B28}"/>
                </a:ext>
              </a:extLst>
            </p:cNvPr>
            <p:cNvSpPr txBox="1"/>
            <p:nvPr/>
          </p:nvSpPr>
          <p:spPr>
            <a:xfrm>
              <a:off x="6493142" y="2129845"/>
              <a:ext cx="1474732" cy="338554"/>
            </a:xfrm>
            <a:prstGeom prst="rect">
              <a:avLst/>
            </a:prstGeom>
            <a:noFill/>
          </p:spPr>
          <p:txBody>
            <a:bodyPr wrap="square">
              <a:spAutoFit/>
            </a:bodyPr>
            <a:lstStyle/>
            <a:p>
              <a:pPr algn="ctr"/>
              <a:r>
                <a:rPr kumimoji="1" lang="ja-JP" altLang="en-US" sz="1600" b="1" dirty="0">
                  <a:solidFill>
                    <a:srgbClr val="00B0F0"/>
                  </a:solidFill>
                  <a:latin typeface="Yu Gothic UI" panose="020B0500000000000000" pitchFamily="50" charset="-128"/>
                  <a:ea typeface="Yu Gothic UI" panose="020B0500000000000000" pitchFamily="50" charset="-128"/>
                </a:rPr>
                <a:t>理解度</a:t>
              </a:r>
              <a:r>
                <a:rPr kumimoji="1" lang="en-US" altLang="ja-JP" sz="1600" b="1" dirty="0">
                  <a:solidFill>
                    <a:srgbClr val="00B0F0"/>
                  </a:solidFill>
                  <a:latin typeface="Yu Gothic UI" panose="020B0500000000000000" pitchFamily="50" charset="-128"/>
                  <a:ea typeface="Yu Gothic UI" panose="020B0500000000000000" pitchFamily="50" charset="-128"/>
                </a:rPr>
                <a:t>UP</a:t>
              </a:r>
              <a:r>
                <a:rPr kumimoji="1" lang="ja-JP" altLang="en-US" sz="1600" b="1" dirty="0">
                  <a:solidFill>
                    <a:srgbClr val="00B0F0"/>
                  </a:solidFill>
                  <a:latin typeface="Yu Gothic UI" panose="020B0500000000000000" pitchFamily="50" charset="-128"/>
                  <a:ea typeface="Yu Gothic UI" panose="020B0500000000000000" pitchFamily="50" charset="-128"/>
                </a:rPr>
                <a:t>！</a:t>
              </a:r>
              <a:endParaRPr kumimoji="1" lang="en-US" altLang="ja-JP" sz="1600" b="1" dirty="0">
                <a:solidFill>
                  <a:srgbClr val="00B0F0"/>
                </a:solidFill>
                <a:latin typeface="Yu Gothic UI" panose="020B0500000000000000" pitchFamily="50" charset="-128"/>
                <a:ea typeface="Yu Gothic UI" panose="020B0500000000000000" pitchFamily="50" charset="-128"/>
              </a:endParaRPr>
            </a:p>
          </p:txBody>
        </p:sp>
        <p:sp>
          <p:nvSpPr>
            <p:cNvPr id="21" name="テキスト ボックス 20">
              <a:extLst>
                <a:ext uri="{FF2B5EF4-FFF2-40B4-BE49-F238E27FC236}">
                  <a16:creationId xmlns:a16="http://schemas.microsoft.com/office/drawing/2014/main" id="{F6D9F9A4-6563-5B72-1B59-1381EB9A7B95}"/>
                </a:ext>
              </a:extLst>
            </p:cNvPr>
            <p:cNvSpPr txBox="1"/>
            <p:nvPr/>
          </p:nvSpPr>
          <p:spPr>
            <a:xfrm>
              <a:off x="6332612" y="4101655"/>
              <a:ext cx="2017570" cy="338554"/>
            </a:xfrm>
            <a:prstGeom prst="rect">
              <a:avLst/>
            </a:prstGeom>
            <a:noFill/>
          </p:spPr>
          <p:txBody>
            <a:bodyPr wrap="square">
              <a:spAutoFit/>
            </a:bodyPr>
            <a:lstStyle/>
            <a:p>
              <a:pPr algn="ctr"/>
              <a:r>
                <a:rPr kumimoji="1" lang="ja-JP" altLang="en-US" sz="1600" b="1" dirty="0">
                  <a:solidFill>
                    <a:srgbClr val="419B91"/>
                  </a:solidFill>
                  <a:latin typeface="Yu Gothic UI" panose="020B0500000000000000" pitchFamily="50" charset="-128"/>
                  <a:ea typeface="Yu Gothic UI" panose="020B0500000000000000" pitchFamily="50" charset="-128"/>
                </a:rPr>
                <a:t>モチベーション</a:t>
              </a:r>
              <a:r>
                <a:rPr kumimoji="1" lang="en-US" altLang="ja-JP" sz="1600" b="1" dirty="0">
                  <a:solidFill>
                    <a:srgbClr val="419B91"/>
                  </a:solidFill>
                  <a:latin typeface="Yu Gothic UI" panose="020B0500000000000000" pitchFamily="50" charset="-128"/>
                  <a:ea typeface="Yu Gothic UI" panose="020B0500000000000000" pitchFamily="50" charset="-128"/>
                </a:rPr>
                <a:t>UP</a:t>
              </a:r>
              <a:r>
                <a:rPr kumimoji="1" lang="ja-JP" altLang="en-US" sz="1600" b="1" dirty="0">
                  <a:solidFill>
                    <a:srgbClr val="419B91"/>
                  </a:solidFill>
                  <a:latin typeface="Yu Gothic UI" panose="020B0500000000000000" pitchFamily="50" charset="-128"/>
                  <a:ea typeface="Yu Gothic UI" panose="020B0500000000000000" pitchFamily="50" charset="-128"/>
                </a:rPr>
                <a:t>！</a:t>
              </a:r>
              <a:endParaRPr kumimoji="1" lang="en-US" altLang="ja-JP" sz="1600" b="1" dirty="0">
                <a:solidFill>
                  <a:srgbClr val="419B91"/>
                </a:solidFill>
                <a:latin typeface="Yu Gothic UI" panose="020B0500000000000000" pitchFamily="50" charset="-128"/>
                <a:ea typeface="Yu Gothic UI" panose="020B0500000000000000" pitchFamily="50" charset="-128"/>
              </a:endParaRPr>
            </a:p>
          </p:txBody>
        </p:sp>
      </p:grpSp>
      <p:cxnSp>
        <p:nvCxnSpPr>
          <p:cNvPr id="18" name="直線コネクタ 17">
            <a:extLst>
              <a:ext uri="{FF2B5EF4-FFF2-40B4-BE49-F238E27FC236}">
                <a16:creationId xmlns:a16="http://schemas.microsoft.com/office/drawing/2014/main" id="{B277B61A-0B30-AC8D-7033-95BED5BD60EE}"/>
              </a:ext>
            </a:extLst>
          </p:cNvPr>
          <p:cNvCxnSpPr/>
          <p:nvPr/>
        </p:nvCxnSpPr>
        <p:spPr>
          <a:xfrm>
            <a:off x="709574" y="1670769"/>
            <a:ext cx="7977224"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5747E708-5FB5-9D65-1AFD-7A504C036EB7}"/>
              </a:ext>
            </a:extLst>
          </p:cNvPr>
          <p:cNvSpPr txBox="1"/>
          <p:nvPr/>
        </p:nvSpPr>
        <p:spPr>
          <a:xfrm>
            <a:off x="5157674" y="1553713"/>
            <a:ext cx="2662528" cy="261610"/>
          </a:xfrm>
          <a:prstGeom prst="rect">
            <a:avLst/>
          </a:prstGeom>
          <a:solidFill>
            <a:schemeClr val="bg1"/>
          </a:solidFill>
        </p:spPr>
        <p:txBody>
          <a:bodyPr wrap="square">
            <a:spAutoFit/>
          </a:bodyPr>
          <a:lstStyle/>
          <a:p>
            <a:pPr algn="ctr"/>
            <a:r>
              <a:rPr lang="ja-JP" altLang="en-US" sz="1100" b="1" dirty="0">
                <a:solidFill>
                  <a:srgbClr val="324990"/>
                </a:solidFill>
                <a:latin typeface="Yu Gothic UI" panose="020B0500000000000000" pitchFamily="50" charset="-128"/>
                <a:ea typeface="Yu Gothic UI" panose="020B0500000000000000" pitchFamily="50" charset="-128"/>
              </a:rPr>
              <a:t>　社員様を合格させる研修選びのポイント</a:t>
            </a:r>
            <a:endParaRPr kumimoji="1" lang="ja-JP" altLang="en-US" sz="1100" b="1" dirty="0">
              <a:latin typeface="Yu Gothic UI" panose="020B0500000000000000" pitchFamily="50" charset="-128"/>
              <a:ea typeface="Yu Gothic UI" panose="020B0500000000000000" pitchFamily="50" charset="-128"/>
            </a:endParaRPr>
          </a:p>
        </p:txBody>
      </p:sp>
      <p:sp>
        <p:nvSpPr>
          <p:cNvPr id="7" name="テキスト ボックス 6">
            <a:extLst>
              <a:ext uri="{FF2B5EF4-FFF2-40B4-BE49-F238E27FC236}">
                <a16:creationId xmlns:a16="http://schemas.microsoft.com/office/drawing/2014/main" id="{4F07DCED-BDDB-132B-0D1A-7F3142D2AC10}"/>
              </a:ext>
            </a:extLst>
          </p:cNvPr>
          <p:cNvSpPr txBox="1"/>
          <p:nvPr/>
        </p:nvSpPr>
        <p:spPr>
          <a:xfrm>
            <a:off x="1409763" y="1551012"/>
            <a:ext cx="2662528" cy="261610"/>
          </a:xfrm>
          <a:prstGeom prst="rect">
            <a:avLst/>
          </a:prstGeom>
          <a:solidFill>
            <a:schemeClr val="bg1"/>
          </a:solidFill>
        </p:spPr>
        <p:txBody>
          <a:bodyPr wrap="square">
            <a:spAutoFit/>
          </a:bodyPr>
          <a:lstStyle/>
          <a:p>
            <a:pPr algn="ctr"/>
            <a:r>
              <a:rPr kumimoji="1" lang="ja-JP" altLang="en-US" sz="1100" b="1" dirty="0">
                <a:solidFill>
                  <a:srgbClr val="324990"/>
                </a:solidFill>
                <a:latin typeface="Yu Gothic UI" panose="020B0500000000000000" pitchFamily="50" charset="-128"/>
                <a:ea typeface="Yu Gothic UI" panose="020B0500000000000000" pitchFamily="50" charset="-128"/>
              </a:rPr>
              <a:t>研修を導入いただいている企業様</a:t>
            </a:r>
            <a:endParaRPr kumimoji="1" lang="ja-JP" altLang="en-US" sz="1100" b="1" dirty="0">
              <a:latin typeface="Yu Gothic UI" panose="020B0500000000000000" pitchFamily="50" charset="-128"/>
              <a:ea typeface="Yu Gothic UI" panose="020B0500000000000000" pitchFamily="50" charset="-128"/>
            </a:endParaRPr>
          </a:p>
        </p:txBody>
      </p:sp>
      <p:sp>
        <p:nvSpPr>
          <p:cNvPr id="20" name="スライド番号プレースホルダー 3">
            <a:extLst>
              <a:ext uri="{FF2B5EF4-FFF2-40B4-BE49-F238E27FC236}">
                <a16:creationId xmlns:a16="http://schemas.microsoft.com/office/drawing/2014/main" id="{50686F31-C601-DCFE-95E0-C977824FFBBA}"/>
              </a:ext>
            </a:extLst>
          </p:cNvPr>
          <p:cNvSpPr txBox="1">
            <a:spLocks/>
          </p:cNvSpPr>
          <p:nvPr/>
        </p:nvSpPr>
        <p:spPr>
          <a:xfrm>
            <a:off x="8893174" y="4911725"/>
            <a:ext cx="250825" cy="231775"/>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41D8CC4-3064-45AA-8B8F-2DE744D69982}" type="slidenum">
              <a:rPr kumimoji="1" lang="ja-JP" altLang="en-US" sz="900" b="1" smtClean="0">
                <a:solidFill>
                  <a:srgbClr val="324990"/>
                </a:solidFill>
              </a:rPr>
              <a:pPr algn="ctr"/>
              <a:t>6</a:t>
            </a:fld>
            <a:endParaRPr kumimoji="1" lang="ja-JP" altLang="en-US" sz="900" b="1">
              <a:solidFill>
                <a:srgbClr val="324990"/>
              </a:solidFill>
            </a:endParaRPr>
          </a:p>
        </p:txBody>
      </p:sp>
      <p:grpSp>
        <p:nvGrpSpPr>
          <p:cNvPr id="22" name="グループ化 21">
            <a:extLst>
              <a:ext uri="{FF2B5EF4-FFF2-40B4-BE49-F238E27FC236}">
                <a16:creationId xmlns:a16="http://schemas.microsoft.com/office/drawing/2014/main" id="{7D7E18B1-96ED-8A69-4CA7-1E151BAF8E5B}"/>
              </a:ext>
            </a:extLst>
          </p:cNvPr>
          <p:cNvGrpSpPr/>
          <p:nvPr/>
        </p:nvGrpSpPr>
        <p:grpSpPr>
          <a:xfrm>
            <a:off x="1291994" y="1892201"/>
            <a:ext cx="2889092" cy="2908451"/>
            <a:chOff x="1291994" y="1892201"/>
            <a:chExt cx="2889092" cy="2908451"/>
          </a:xfrm>
        </p:grpSpPr>
        <p:pic>
          <p:nvPicPr>
            <p:cNvPr id="4" name="図 3">
              <a:extLst>
                <a:ext uri="{FF2B5EF4-FFF2-40B4-BE49-F238E27FC236}">
                  <a16:creationId xmlns:a16="http://schemas.microsoft.com/office/drawing/2014/main" id="{F51F7ADB-0DEF-C21D-E8AA-0CEEB44EBF8A}"/>
                </a:ext>
              </a:extLst>
            </p:cNvPr>
            <p:cNvPicPr>
              <a:picLocks noChangeAspect="1"/>
            </p:cNvPicPr>
            <p:nvPr/>
          </p:nvPicPr>
          <p:blipFill>
            <a:blip r:embed="rId2"/>
            <a:stretch>
              <a:fillRect/>
            </a:stretch>
          </p:blipFill>
          <p:spPr>
            <a:xfrm>
              <a:off x="1291994" y="1892201"/>
              <a:ext cx="2824876" cy="400124"/>
            </a:xfrm>
            <a:prstGeom prst="rect">
              <a:avLst/>
            </a:prstGeom>
          </p:spPr>
        </p:pic>
        <p:pic>
          <p:nvPicPr>
            <p:cNvPr id="6" name="図 5">
              <a:extLst>
                <a:ext uri="{FF2B5EF4-FFF2-40B4-BE49-F238E27FC236}">
                  <a16:creationId xmlns:a16="http://schemas.microsoft.com/office/drawing/2014/main" id="{996AF654-CB41-ABCC-46EC-E530F73D56B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72333" y="2594055"/>
              <a:ext cx="1166689" cy="866266"/>
            </a:xfrm>
            <a:prstGeom prst="rect">
              <a:avLst/>
            </a:prstGeom>
          </p:spPr>
        </p:pic>
        <p:pic>
          <p:nvPicPr>
            <p:cNvPr id="9" name="図 8">
              <a:extLst>
                <a:ext uri="{FF2B5EF4-FFF2-40B4-BE49-F238E27FC236}">
                  <a16:creationId xmlns:a16="http://schemas.microsoft.com/office/drawing/2014/main" id="{5018B601-296D-5CAC-4768-4B13211FF636}"/>
                </a:ext>
              </a:extLst>
            </p:cNvPr>
            <p:cNvPicPr>
              <a:picLocks noChangeAspect="1"/>
            </p:cNvPicPr>
            <p:nvPr/>
          </p:nvPicPr>
          <p:blipFill>
            <a:blip r:embed="rId4"/>
            <a:stretch>
              <a:fillRect/>
            </a:stretch>
          </p:blipFill>
          <p:spPr>
            <a:xfrm>
              <a:off x="2908276" y="2651148"/>
              <a:ext cx="1166689" cy="752080"/>
            </a:xfrm>
            <a:prstGeom prst="rect">
              <a:avLst/>
            </a:prstGeom>
          </p:spPr>
        </p:pic>
        <p:pic>
          <p:nvPicPr>
            <p:cNvPr id="2050" name="Picture 2">
              <a:extLst>
                <a:ext uri="{FF2B5EF4-FFF2-40B4-BE49-F238E27FC236}">
                  <a16:creationId xmlns:a16="http://schemas.microsoft.com/office/drawing/2014/main" id="{4C5EF59A-F98F-DD6B-4507-747ABF3D2C2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425739" y="4387825"/>
              <a:ext cx="2630576" cy="412827"/>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a:extLst>
                <a:ext uri="{FF2B5EF4-FFF2-40B4-BE49-F238E27FC236}">
                  <a16:creationId xmlns:a16="http://schemas.microsoft.com/office/drawing/2014/main" id="{6BF0F5E5-4D90-5B02-66C8-48FD264999DC}"/>
                </a:ext>
              </a:extLst>
            </p:cNvPr>
            <p:cNvPicPr>
              <a:picLocks noChangeAspect="1"/>
            </p:cNvPicPr>
            <p:nvPr/>
          </p:nvPicPr>
          <p:blipFill>
            <a:blip r:embed="rId6"/>
            <a:stretch>
              <a:fillRect/>
            </a:stretch>
          </p:blipFill>
          <p:spPr>
            <a:xfrm>
              <a:off x="1371211" y="3648743"/>
              <a:ext cx="2809875" cy="504825"/>
            </a:xfrm>
            <a:prstGeom prst="rect">
              <a:avLst/>
            </a:prstGeom>
          </p:spPr>
        </p:pic>
      </p:grpSp>
    </p:spTree>
    <p:extLst>
      <p:ext uri="{BB962C8B-B14F-4D97-AF65-F5344CB8AC3E}">
        <p14:creationId xmlns:p14="http://schemas.microsoft.com/office/powerpoint/2010/main" val="3971000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descr="図形, 矢印&#10;&#10;自動的に生成された説明">
            <a:extLst>
              <a:ext uri="{FF2B5EF4-FFF2-40B4-BE49-F238E27FC236}">
                <a16:creationId xmlns:a16="http://schemas.microsoft.com/office/drawing/2014/main" id="{A7894388-2F0E-83BB-54B6-1A1AC74E2426}"/>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257954" y="-464066"/>
            <a:ext cx="5143500" cy="5143500"/>
          </a:xfrm>
          <a:prstGeom prst="rect">
            <a:avLst/>
          </a:prstGeom>
        </p:spPr>
      </p:pic>
      <p:sp>
        <p:nvSpPr>
          <p:cNvPr id="2" name="タイトル 1">
            <a:extLst>
              <a:ext uri="{FF2B5EF4-FFF2-40B4-BE49-F238E27FC236}">
                <a16:creationId xmlns:a16="http://schemas.microsoft.com/office/drawing/2014/main" id="{7FA59D26-8D82-8FA8-31F7-39CA7EDB5458}"/>
              </a:ext>
            </a:extLst>
          </p:cNvPr>
          <p:cNvSpPr>
            <a:spLocks noGrp="1"/>
          </p:cNvSpPr>
          <p:nvPr>
            <p:ph type="title"/>
          </p:nvPr>
        </p:nvSpPr>
        <p:spPr/>
        <p:txBody>
          <a:bodyPr/>
          <a:lstStyle/>
          <a:p>
            <a:r>
              <a:rPr kumimoji="1" lang="ja-JP" altLang="en-US" dirty="0"/>
              <a:t>研修ラインナップ</a:t>
            </a:r>
          </a:p>
        </p:txBody>
      </p:sp>
      <p:sp>
        <p:nvSpPr>
          <p:cNvPr id="21" name="テキスト プレースホルダー 20">
            <a:extLst>
              <a:ext uri="{FF2B5EF4-FFF2-40B4-BE49-F238E27FC236}">
                <a16:creationId xmlns:a16="http://schemas.microsoft.com/office/drawing/2014/main" id="{5B4E9676-01CD-67CB-0DE6-75C7C2D7B1E3}"/>
              </a:ext>
            </a:extLst>
          </p:cNvPr>
          <p:cNvSpPr>
            <a:spLocks noGrp="1"/>
          </p:cNvSpPr>
          <p:nvPr>
            <p:ph type="body" idx="1"/>
          </p:nvPr>
        </p:nvSpPr>
        <p:spPr/>
        <p:txBody>
          <a:bodyPr/>
          <a:lstStyle/>
          <a:p>
            <a:r>
              <a:rPr lang="ja-JP" altLang="en-US" dirty="0"/>
              <a:t>合格に向けて「ガイダンス→インプット→アウトプット」と大きく３つご用意しています。</a:t>
            </a:r>
            <a:br>
              <a:rPr lang="en-US" altLang="ja-JP" dirty="0"/>
            </a:br>
            <a:r>
              <a:rPr lang="ja-JP" altLang="en-US" dirty="0"/>
              <a:t>ご要望に応じて組み合わせた研修が可能です。お気軽にご相談ください。</a:t>
            </a:r>
          </a:p>
        </p:txBody>
      </p:sp>
      <p:graphicFrame>
        <p:nvGraphicFramePr>
          <p:cNvPr id="4" name="表 5">
            <a:extLst>
              <a:ext uri="{FF2B5EF4-FFF2-40B4-BE49-F238E27FC236}">
                <a16:creationId xmlns:a16="http://schemas.microsoft.com/office/drawing/2014/main" id="{27F3C3F5-E7A9-62D2-E044-5D33A115FC3D}"/>
              </a:ext>
            </a:extLst>
          </p:cNvPr>
          <p:cNvGraphicFramePr>
            <a:graphicFrameLocks noGrp="1"/>
          </p:cNvGraphicFramePr>
          <p:nvPr>
            <p:extLst>
              <p:ext uri="{D42A27DB-BD31-4B8C-83A1-F6EECF244321}">
                <p14:modId xmlns:p14="http://schemas.microsoft.com/office/powerpoint/2010/main" val="1075143474"/>
              </p:ext>
            </p:extLst>
          </p:nvPr>
        </p:nvGraphicFramePr>
        <p:xfrm>
          <a:off x="755650" y="1645693"/>
          <a:ext cx="6975627" cy="3266032"/>
        </p:xfrm>
        <a:graphic>
          <a:graphicData uri="http://schemas.openxmlformats.org/drawingml/2006/table">
            <a:tbl>
              <a:tblPr firstRow="1" bandRow="1">
                <a:tableStyleId>{CD833EE7-99D0-4BB9-8DA2-425D41B85507}</a:tableStyleId>
              </a:tblPr>
              <a:tblGrid>
                <a:gridCol w="2325209">
                  <a:extLst>
                    <a:ext uri="{9D8B030D-6E8A-4147-A177-3AD203B41FA5}">
                      <a16:colId xmlns:a16="http://schemas.microsoft.com/office/drawing/2014/main" val="3181776180"/>
                    </a:ext>
                  </a:extLst>
                </a:gridCol>
                <a:gridCol w="2325209">
                  <a:extLst>
                    <a:ext uri="{9D8B030D-6E8A-4147-A177-3AD203B41FA5}">
                      <a16:colId xmlns:a16="http://schemas.microsoft.com/office/drawing/2014/main" val="675243608"/>
                    </a:ext>
                  </a:extLst>
                </a:gridCol>
                <a:gridCol w="2325209">
                  <a:extLst>
                    <a:ext uri="{9D8B030D-6E8A-4147-A177-3AD203B41FA5}">
                      <a16:colId xmlns:a16="http://schemas.microsoft.com/office/drawing/2014/main" val="1417278708"/>
                    </a:ext>
                  </a:extLst>
                </a:gridCol>
              </a:tblGrid>
              <a:tr h="3266032">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600" b="1" dirty="0">
                          <a:solidFill>
                            <a:srgbClr val="419B91"/>
                          </a:solidFill>
                          <a:latin typeface="Yu Gothic UI" panose="020B0500000000000000" pitchFamily="50" charset="-128"/>
                          <a:ea typeface="Yu Gothic UI" panose="020B0500000000000000" pitchFamily="50" charset="-128"/>
                        </a:rPr>
                        <a:t>ガイダンス</a:t>
                      </a:r>
                    </a:p>
                    <a:p>
                      <a:pPr algn="ctr"/>
                      <a:endParaRPr lang="ja-JP" altLang="en-US" sz="1600" b="1" dirty="0">
                        <a:solidFill>
                          <a:srgbClr val="419B91"/>
                        </a:solidFill>
                        <a:latin typeface="Yu Gothic UI" panose="020B0500000000000000" pitchFamily="50" charset="-128"/>
                        <a:ea typeface="Yu Gothic UI" panose="020B0500000000000000" pitchFamily="50" charset="-128"/>
                      </a:endParaRPr>
                    </a:p>
                  </a:txBody>
                  <a:tcPr marT="252000">
                    <a:lnL w="9525" cap="flat" cmpd="sng">
                      <a:noFill/>
                      <a:prstDash val="solid"/>
                      <a:round/>
                      <a:headEnd type="none" w="sm" len="sm"/>
                      <a:tailEnd type="none" w="sm" len="sm"/>
                    </a:lnL>
                    <a:lnR w="76200" cap="flat" cmpd="sng" algn="ctr">
                      <a:solidFill>
                        <a:schemeClr val="bg1"/>
                      </a:solidFill>
                      <a:prstDash val="solid"/>
                      <a:round/>
                      <a:headEnd type="none" w="med" len="med"/>
                      <a:tailEnd type="none" w="med" len="med"/>
                    </a:lnR>
                    <a:lnT w="9525" cap="flat" cmpd="sng">
                      <a:noFill/>
                      <a:prstDash val="solid"/>
                      <a:round/>
                      <a:headEnd type="none" w="sm" len="sm"/>
                      <a:tailEnd type="none" w="sm" len="sm"/>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EF1EF"/>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600" b="1" dirty="0">
                          <a:solidFill>
                            <a:srgbClr val="00B0F0"/>
                          </a:solidFill>
                          <a:latin typeface="Yu Gothic UI" panose="020B0500000000000000" pitchFamily="50" charset="-128"/>
                          <a:ea typeface="Yu Gothic UI" panose="020B0500000000000000" pitchFamily="50" charset="-128"/>
                        </a:rPr>
                        <a:t>インプット講座</a:t>
                      </a:r>
                      <a:endParaRPr lang="en-US" sz="1600" b="1" dirty="0">
                        <a:solidFill>
                          <a:srgbClr val="00B0F0"/>
                        </a:solidFill>
                        <a:latin typeface="Yu Gothic UI" panose="020B0500000000000000" pitchFamily="50" charset="-128"/>
                        <a:ea typeface="Yu Gothic UI" panose="020B0500000000000000" pitchFamily="50" charset="-128"/>
                      </a:endParaRPr>
                    </a:p>
                  </a:txBody>
                  <a:tcPr marT="252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9525" cap="flat" cmpd="sng">
                      <a:noFill/>
                      <a:prstDash val="solid"/>
                      <a:round/>
                      <a:headEnd type="none" w="sm" len="sm"/>
                      <a:tailEnd type="none" w="sm" len="sm"/>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F5FF">
                        <a:alpha val="8100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600" b="1" dirty="0">
                          <a:solidFill>
                            <a:schemeClr val="accent1"/>
                          </a:solidFill>
                          <a:latin typeface="Yu Gothic UI" panose="020B0500000000000000" pitchFamily="50" charset="-128"/>
                          <a:ea typeface="Yu Gothic UI" panose="020B0500000000000000" pitchFamily="50" charset="-128"/>
                        </a:rPr>
                        <a:t>アウトプット講座</a:t>
                      </a:r>
                      <a:endParaRPr lang="en-US" sz="1600" b="1" dirty="0">
                        <a:solidFill>
                          <a:schemeClr val="accent1"/>
                        </a:solidFill>
                        <a:latin typeface="Yu Gothic UI" panose="020B0500000000000000" pitchFamily="50" charset="-128"/>
                        <a:ea typeface="Yu Gothic UI" panose="020B0500000000000000" pitchFamily="50" charset="-128"/>
                      </a:endParaRPr>
                    </a:p>
                  </a:txBody>
                  <a:tcPr marT="252000">
                    <a:lnL w="76200" cap="flat" cmpd="sng" algn="ctr">
                      <a:solidFill>
                        <a:schemeClr val="bg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81000"/>
                      </a:schemeClr>
                    </a:solidFill>
                  </a:tcPr>
                </a:tc>
                <a:extLst>
                  <a:ext uri="{0D108BD9-81ED-4DB2-BD59-A6C34878D82A}">
                    <a16:rowId xmlns:a16="http://schemas.microsoft.com/office/drawing/2014/main" val="2441282033"/>
                  </a:ext>
                </a:extLst>
              </a:tr>
            </a:tbl>
          </a:graphicData>
        </a:graphic>
      </p:graphicFrame>
      <p:grpSp>
        <p:nvGrpSpPr>
          <p:cNvPr id="20" name="グループ化 19">
            <a:extLst>
              <a:ext uri="{FF2B5EF4-FFF2-40B4-BE49-F238E27FC236}">
                <a16:creationId xmlns:a16="http://schemas.microsoft.com/office/drawing/2014/main" id="{48919CFC-B819-6BC8-695A-69106CD5106D}"/>
              </a:ext>
            </a:extLst>
          </p:cNvPr>
          <p:cNvGrpSpPr/>
          <p:nvPr/>
        </p:nvGrpSpPr>
        <p:grpSpPr>
          <a:xfrm>
            <a:off x="932162" y="2451050"/>
            <a:ext cx="6622602" cy="2199947"/>
            <a:chOff x="483827" y="2131263"/>
            <a:chExt cx="7972382" cy="2474764"/>
          </a:xfrm>
        </p:grpSpPr>
        <p:sp>
          <p:nvSpPr>
            <p:cNvPr id="5" name="四角形: 角を丸くする 4">
              <a:extLst>
                <a:ext uri="{FF2B5EF4-FFF2-40B4-BE49-F238E27FC236}">
                  <a16:creationId xmlns:a16="http://schemas.microsoft.com/office/drawing/2014/main" id="{E60B697B-44E0-8A04-00A8-CBEF40B3E052}"/>
                </a:ext>
              </a:extLst>
            </p:cNvPr>
            <p:cNvSpPr/>
            <p:nvPr/>
          </p:nvSpPr>
          <p:spPr>
            <a:xfrm>
              <a:off x="483827" y="2138437"/>
              <a:ext cx="2348810" cy="527162"/>
            </a:xfrm>
            <a:prstGeom prst="roundRect">
              <a:avLst>
                <a:gd name="adj" fmla="val 996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72000" rtlCol="0" anchor="ctr"/>
            <a:lstStyle/>
            <a:p>
              <a:r>
                <a:rPr kumimoji="1" lang="en-US" altLang="ja-JP" sz="1200" b="1" dirty="0">
                  <a:latin typeface="Yu Gothic UI" panose="020B0500000000000000" pitchFamily="50" charset="-128"/>
                  <a:ea typeface="Yu Gothic UI" panose="020B0500000000000000" pitchFamily="50" charset="-128"/>
                </a:rPr>
                <a:t>1.</a:t>
              </a:r>
              <a:r>
                <a:rPr kumimoji="1" lang="ja-JP" altLang="en-US" sz="1200" b="1" dirty="0">
                  <a:latin typeface="Yu Gothic UI" panose="020B0500000000000000" pitchFamily="50" charset="-128"/>
                  <a:ea typeface="Yu Gothic UI" panose="020B0500000000000000" pitchFamily="50" charset="-128"/>
                </a:rPr>
                <a:t> 合格学習ガイダンス</a:t>
              </a:r>
            </a:p>
          </p:txBody>
        </p:sp>
        <p:sp>
          <p:nvSpPr>
            <p:cNvPr id="6" name="四角形: 角を丸くする 5">
              <a:extLst>
                <a:ext uri="{FF2B5EF4-FFF2-40B4-BE49-F238E27FC236}">
                  <a16:creationId xmlns:a16="http://schemas.microsoft.com/office/drawing/2014/main" id="{5EEE704C-AF9D-F145-A1F7-2EA90F61D2EF}"/>
                </a:ext>
              </a:extLst>
            </p:cNvPr>
            <p:cNvSpPr/>
            <p:nvPr/>
          </p:nvSpPr>
          <p:spPr>
            <a:xfrm>
              <a:off x="3274839" y="2131263"/>
              <a:ext cx="2348810" cy="527162"/>
            </a:xfrm>
            <a:prstGeom prst="roundRect">
              <a:avLst>
                <a:gd name="adj" fmla="val 996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72000" rtlCol="0" anchor="ctr"/>
            <a:lstStyle/>
            <a:p>
              <a:r>
                <a:rPr kumimoji="1" lang="en-US" altLang="ja-JP" sz="1200" b="1" dirty="0">
                  <a:latin typeface="Yu Gothic UI" panose="020B0500000000000000" pitchFamily="50" charset="-128"/>
                  <a:ea typeface="Yu Gothic UI" panose="020B0500000000000000" pitchFamily="50" charset="-128"/>
                </a:rPr>
                <a:t>2.</a:t>
              </a:r>
              <a:r>
                <a:rPr kumimoji="1" lang="ja-JP" altLang="en-US" sz="1200" b="1" dirty="0">
                  <a:latin typeface="Yu Gothic UI" panose="020B0500000000000000" pitchFamily="50" charset="-128"/>
                  <a:ea typeface="Yu Gothic UI" panose="020B0500000000000000" pitchFamily="50" charset="-128"/>
                </a:rPr>
                <a:t> 合格基礎講座</a:t>
              </a:r>
            </a:p>
          </p:txBody>
        </p:sp>
        <p:sp>
          <p:nvSpPr>
            <p:cNvPr id="7" name="四角形: 角を丸くする 6">
              <a:extLst>
                <a:ext uri="{FF2B5EF4-FFF2-40B4-BE49-F238E27FC236}">
                  <a16:creationId xmlns:a16="http://schemas.microsoft.com/office/drawing/2014/main" id="{343B0BBF-EE5E-4887-ACE4-25430FA18F98}"/>
                </a:ext>
              </a:extLst>
            </p:cNvPr>
            <p:cNvSpPr/>
            <p:nvPr/>
          </p:nvSpPr>
          <p:spPr>
            <a:xfrm>
              <a:off x="3288030" y="2760237"/>
              <a:ext cx="2348810" cy="527162"/>
            </a:xfrm>
            <a:prstGeom prst="roundRect">
              <a:avLst>
                <a:gd name="adj" fmla="val 996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72000" rtlCol="0" anchor="ctr"/>
            <a:lstStyle/>
            <a:p>
              <a:r>
                <a:rPr kumimoji="1" lang="en-US" altLang="ja-JP" sz="1200" b="1" dirty="0">
                  <a:latin typeface="Yu Gothic UI" panose="020B0500000000000000" pitchFamily="50" charset="-128"/>
                  <a:ea typeface="Yu Gothic UI" panose="020B0500000000000000" pitchFamily="50" charset="-128"/>
                </a:rPr>
                <a:t>3. </a:t>
              </a:r>
              <a:r>
                <a:rPr kumimoji="1" lang="ja-JP" altLang="en-US" sz="1200" b="1" dirty="0">
                  <a:latin typeface="Yu Gothic UI" panose="020B0500000000000000" pitchFamily="50" charset="-128"/>
                  <a:ea typeface="Yu Gothic UI" panose="020B0500000000000000" pitchFamily="50" charset="-128"/>
                </a:rPr>
                <a:t>逐条解析講座</a:t>
              </a:r>
              <a:br>
                <a:rPr kumimoji="1" lang="en-US" altLang="ja-JP" sz="1600" b="1" dirty="0">
                  <a:latin typeface="Yu Gothic UI" panose="020B0500000000000000" pitchFamily="50" charset="-128"/>
                  <a:ea typeface="Yu Gothic UI" panose="020B0500000000000000" pitchFamily="50" charset="-128"/>
                </a:rPr>
              </a:br>
              <a:r>
                <a:rPr kumimoji="1" lang="ja-JP" altLang="en-US" sz="700" b="1" dirty="0">
                  <a:latin typeface="Yu Gothic UI" panose="020B0500000000000000" pitchFamily="50" charset="-128"/>
                  <a:ea typeface="Yu Gothic UI" panose="020B0500000000000000" pitchFamily="50" charset="-128"/>
                </a:rPr>
                <a:t>（区分所有法／マンション標準管理規約）</a:t>
              </a:r>
              <a:endParaRPr kumimoji="1" lang="ja-JP" altLang="en-US" sz="800" b="1" dirty="0">
                <a:latin typeface="Yu Gothic UI" panose="020B0500000000000000" pitchFamily="50" charset="-128"/>
                <a:ea typeface="Yu Gothic UI" panose="020B0500000000000000" pitchFamily="50" charset="-128"/>
              </a:endParaRPr>
            </a:p>
          </p:txBody>
        </p:sp>
        <p:sp>
          <p:nvSpPr>
            <p:cNvPr id="8" name="四角形: 角を丸くする 7">
              <a:extLst>
                <a:ext uri="{FF2B5EF4-FFF2-40B4-BE49-F238E27FC236}">
                  <a16:creationId xmlns:a16="http://schemas.microsoft.com/office/drawing/2014/main" id="{5BE2E3D2-9E41-43E3-ACBE-497A1369F91F}"/>
                </a:ext>
              </a:extLst>
            </p:cNvPr>
            <p:cNvSpPr/>
            <p:nvPr/>
          </p:nvSpPr>
          <p:spPr>
            <a:xfrm>
              <a:off x="6107399" y="2138437"/>
              <a:ext cx="2348810" cy="527162"/>
            </a:xfrm>
            <a:prstGeom prst="roundRect">
              <a:avLst>
                <a:gd name="adj" fmla="val 99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72000" rtlCol="0" anchor="ctr"/>
            <a:lstStyle/>
            <a:p>
              <a:r>
                <a:rPr kumimoji="1" lang="en-US" altLang="ja-JP" sz="1200" b="1" dirty="0">
                  <a:latin typeface="Yu Gothic UI" panose="020B0500000000000000" pitchFamily="50" charset="-128"/>
                  <a:ea typeface="Yu Gothic UI" panose="020B0500000000000000" pitchFamily="50" charset="-128"/>
                </a:rPr>
                <a:t>4. </a:t>
              </a:r>
              <a:r>
                <a:rPr kumimoji="1" lang="ja-JP" altLang="en-US" sz="1200" b="1" dirty="0">
                  <a:latin typeface="Yu Gothic UI" panose="020B0500000000000000" pitchFamily="50" charset="-128"/>
                  <a:ea typeface="Yu Gothic UI" panose="020B0500000000000000" pitchFamily="50" charset="-128"/>
                </a:rPr>
                <a:t>分野別一問一答演習</a:t>
              </a:r>
            </a:p>
          </p:txBody>
        </p:sp>
        <p:sp>
          <p:nvSpPr>
            <p:cNvPr id="9" name="四角形: 角を丸くする 8">
              <a:extLst>
                <a:ext uri="{FF2B5EF4-FFF2-40B4-BE49-F238E27FC236}">
                  <a16:creationId xmlns:a16="http://schemas.microsoft.com/office/drawing/2014/main" id="{49578252-AB24-FEAA-3651-42DAB7EC1783}"/>
                </a:ext>
              </a:extLst>
            </p:cNvPr>
            <p:cNvSpPr/>
            <p:nvPr/>
          </p:nvSpPr>
          <p:spPr>
            <a:xfrm>
              <a:off x="6107399" y="2773926"/>
              <a:ext cx="2348810" cy="527162"/>
            </a:xfrm>
            <a:prstGeom prst="roundRect">
              <a:avLst>
                <a:gd name="adj" fmla="val 99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72000" rtlCol="0" anchor="ctr"/>
            <a:lstStyle/>
            <a:p>
              <a:r>
                <a:rPr kumimoji="1" lang="en-US" altLang="ja-JP" sz="1200" b="1" dirty="0">
                  <a:latin typeface="Yu Gothic UI" panose="020B0500000000000000" pitchFamily="50" charset="-128"/>
                  <a:ea typeface="Yu Gothic UI" panose="020B0500000000000000" pitchFamily="50" charset="-128"/>
                </a:rPr>
                <a:t>5. </a:t>
              </a:r>
              <a:r>
                <a:rPr kumimoji="1" lang="ja-JP" altLang="en-US" sz="1200" b="1" dirty="0">
                  <a:latin typeface="Yu Gothic UI" panose="020B0500000000000000" pitchFamily="50" charset="-128"/>
                  <a:ea typeface="Yu Gothic UI" panose="020B0500000000000000" pitchFamily="50" charset="-128"/>
                </a:rPr>
                <a:t>過去問</a:t>
              </a:r>
              <a:r>
                <a:rPr kumimoji="1" lang="en-US" altLang="ja-JP" sz="1200" b="1" dirty="0">
                  <a:latin typeface="Yu Gothic UI" panose="020B0500000000000000" pitchFamily="50" charset="-128"/>
                  <a:ea typeface="Yu Gothic UI" panose="020B0500000000000000" pitchFamily="50" charset="-128"/>
                </a:rPr>
                <a:t>15</a:t>
              </a:r>
              <a:r>
                <a:rPr kumimoji="1" lang="ja-JP" altLang="en-US" sz="1200" b="1" dirty="0">
                  <a:latin typeface="Yu Gothic UI" panose="020B0500000000000000" pitchFamily="50" charset="-128"/>
                  <a:ea typeface="Yu Gothic UI" panose="020B0500000000000000" pitchFamily="50" charset="-128"/>
                </a:rPr>
                <a:t>年分</a:t>
              </a:r>
              <a:r>
                <a:rPr kumimoji="1" lang="en-US" altLang="ja-JP" sz="1200" b="1" dirty="0">
                  <a:latin typeface="Yu Gothic UI" panose="020B0500000000000000" pitchFamily="50" charset="-128"/>
                  <a:ea typeface="Yu Gothic UI" panose="020B0500000000000000" pitchFamily="50" charset="-128"/>
                </a:rPr>
                <a:t>WEB</a:t>
              </a:r>
              <a:r>
                <a:rPr kumimoji="1" lang="ja-JP" altLang="en-US" sz="1200" b="1" dirty="0">
                  <a:latin typeface="Yu Gothic UI" panose="020B0500000000000000" pitchFamily="50" charset="-128"/>
                  <a:ea typeface="Yu Gothic UI" panose="020B0500000000000000" pitchFamily="50" charset="-128"/>
                </a:rPr>
                <a:t>演習</a:t>
              </a:r>
            </a:p>
          </p:txBody>
        </p:sp>
        <p:sp>
          <p:nvSpPr>
            <p:cNvPr id="10" name="四角形: 角を丸くする 9">
              <a:extLst>
                <a:ext uri="{FF2B5EF4-FFF2-40B4-BE49-F238E27FC236}">
                  <a16:creationId xmlns:a16="http://schemas.microsoft.com/office/drawing/2014/main" id="{180F033D-A2CB-DBDA-0224-DEC3AA8350A8}"/>
                </a:ext>
              </a:extLst>
            </p:cNvPr>
            <p:cNvSpPr/>
            <p:nvPr/>
          </p:nvSpPr>
          <p:spPr>
            <a:xfrm>
              <a:off x="6107399" y="3443375"/>
              <a:ext cx="2348810" cy="527162"/>
            </a:xfrm>
            <a:prstGeom prst="roundRect">
              <a:avLst>
                <a:gd name="adj" fmla="val 99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72000" rtlCol="0" anchor="ctr"/>
            <a:lstStyle/>
            <a:p>
              <a:r>
                <a:rPr kumimoji="1" lang="en-US" altLang="ja-JP" sz="1200" b="1" dirty="0">
                  <a:latin typeface="Yu Gothic UI" panose="020B0500000000000000" pitchFamily="50" charset="-128"/>
                  <a:ea typeface="Yu Gothic UI" panose="020B0500000000000000" pitchFamily="50" charset="-128"/>
                </a:rPr>
                <a:t>6. </a:t>
              </a:r>
              <a:r>
                <a:rPr kumimoji="1" lang="ja-JP" altLang="en-US" sz="1200" b="1" dirty="0">
                  <a:latin typeface="Yu Gothic UI" panose="020B0500000000000000" pitchFamily="50" charset="-128"/>
                  <a:ea typeface="Yu Gothic UI" panose="020B0500000000000000" pitchFamily="50" charset="-128"/>
                </a:rPr>
                <a:t>オリジナル模試（</a:t>
              </a:r>
              <a:r>
                <a:rPr kumimoji="1" lang="en-US" altLang="ja-JP" sz="1200" b="1" dirty="0">
                  <a:latin typeface="Yu Gothic UI" panose="020B0500000000000000" pitchFamily="50" charset="-128"/>
                  <a:ea typeface="Yu Gothic UI" panose="020B0500000000000000" pitchFamily="50" charset="-128"/>
                </a:rPr>
                <a:t>1-4</a:t>
              </a:r>
              <a:r>
                <a:rPr kumimoji="1" lang="ja-JP" altLang="en-US" sz="1200" b="1" dirty="0">
                  <a:latin typeface="Yu Gothic UI" panose="020B0500000000000000" pitchFamily="50" charset="-128"/>
                  <a:ea typeface="Yu Gothic UI" panose="020B0500000000000000" pitchFamily="50" charset="-128"/>
                </a:rPr>
                <a:t>回）</a:t>
              </a:r>
            </a:p>
          </p:txBody>
        </p:sp>
        <p:sp>
          <p:nvSpPr>
            <p:cNvPr id="11" name="四角形: 角を丸くする 10">
              <a:extLst>
                <a:ext uri="{FF2B5EF4-FFF2-40B4-BE49-F238E27FC236}">
                  <a16:creationId xmlns:a16="http://schemas.microsoft.com/office/drawing/2014/main" id="{FA23C6E9-B991-4FF7-CB8E-CF3DCD5A09A3}"/>
                </a:ext>
              </a:extLst>
            </p:cNvPr>
            <p:cNvSpPr/>
            <p:nvPr/>
          </p:nvSpPr>
          <p:spPr>
            <a:xfrm>
              <a:off x="6107399" y="4078865"/>
              <a:ext cx="2348810" cy="527162"/>
            </a:xfrm>
            <a:prstGeom prst="roundRect">
              <a:avLst>
                <a:gd name="adj" fmla="val 9965"/>
              </a:avLst>
            </a:prstGeom>
            <a:solidFill>
              <a:srgbClr val="1E32A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72000" rtlCol="0" anchor="ctr"/>
            <a:lstStyle/>
            <a:p>
              <a:r>
                <a:rPr kumimoji="1" lang="en-US" altLang="ja-JP" sz="1200" b="1" dirty="0">
                  <a:latin typeface="Yu Gothic UI" panose="020B0500000000000000" pitchFamily="50" charset="-128"/>
                  <a:ea typeface="Yu Gothic UI" panose="020B0500000000000000" pitchFamily="50" charset="-128"/>
                </a:rPr>
                <a:t>7. </a:t>
              </a:r>
              <a:r>
                <a:rPr kumimoji="1" lang="ja-JP" altLang="en-US" sz="1200" b="1" dirty="0">
                  <a:latin typeface="Yu Gothic UI" panose="020B0500000000000000" pitchFamily="50" charset="-128"/>
                  <a:ea typeface="Yu Gothic UI" panose="020B0500000000000000" pitchFamily="50" charset="-128"/>
                </a:rPr>
                <a:t>直前講座</a:t>
              </a:r>
            </a:p>
          </p:txBody>
        </p:sp>
      </p:grpSp>
      <p:sp>
        <p:nvSpPr>
          <p:cNvPr id="3" name="スライド番号プレースホルダー 3">
            <a:extLst>
              <a:ext uri="{FF2B5EF4-FFF2-40B4-BE49-F238E27FC236}">
                <a16:creationId xmlns:a16="http://schemas.microsoft.com/office/drawing/2014/main" id="{8A708232-9C5A-FFE0-E9F8-5A75EFF2EB8B}"/>
              </a:ext>
            </a:extLst>
          </p:cNvPr>
          <p:cNvSpPr txBox="1">
            <a:spLocks/>
          </p:cNvSpPr>
          <p:nvPr/>
        </p:nvSpPr>
        <p:spPr>
          <a:xfrm>
            <a:off x="8893174" y="4911725"/>
            <a:ext cx="250825" cy="231775"/>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41D8CC4-3064-45AA-8B8F-2DE744D69982}" type="slidenum">
              <a:rPr kumimoji="1" lang="ja-JP" altLang="en-US" sz="900" b="1" smtClean="0">
                <a:solidFill>
                  <a:srgbClr val="324990"/>
                </a:solidFill>
              </a:rPr>
              <a:pPr algn="ctr"/>
              <a:t>7</a:t>
            </a:fld>
            <a:endParaRPr kumimoji="1" lang="ja-JP" altLang="en-US" sz="900" b="1">
              <a:solidFill>
                <a:srgbClr val="324990"/>
              </a:solidFill>
            </a:endParaRPr>
          </a:p>
        </p:txBody>
      </p:sp>
    </p:spTree>
    <p:extLst>
      <p:ext uri="{BB962C8B-B14F-4D97-AF65-F5344CB8AC3E}">
        <p14:creationId xmlns:p14="http://schemas.microsoft.com/office/powerpoint/2010/main" val="1651902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9C6A09CC-D5A0-462A-54A5-66DF8595A3CB}"/>
              </a:ext>
            </a:extLst>
          </p:cNvPr>
          <p:cNvSpPr/>
          <p:nvPr/>
        </p:nvSpPr>
        <p:spPr>
          <a:xfrm>
            <a:off x="436418" y="398317"/>
            <a:ext cx="8278091" cy="4513408"/>
          </a:xfrm>
          <a:prstGeom prst="rect">
            <a:avLst/>
          </a:prstGeom>
          <a:solidFill>
            <a:schemeClr val="bg1"/>
          </a:solidFill>
          <a:ln w="6350">
            <a:solidFill>
              <a:srgbClr val="419B9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4" name="テキスト プレースホルダー 3">
            <a:extLst>
              <a:ext uri="{FF2B5EF4-FFF2-40B4-BE49-F238E27FC236}">
                <a16:creationId xmlns:a16="http://schemas.microsoft.com/office/drawing/2014/main" id="{81374BD4-6DDA-B8C1-3570-16FA8F6661DC}"/>
              </a:ext>
            </a:extLst>
          </p:cNvPr>
          <p:cNvSpPr>
            <a:spLocks noGrp="1"/>
          </p:cNvSpPr>
          <p:nvPr>
            <p:ph type="body" idx="4294967295"/>
          </p:nvPr>
        </p:nvSpPr>
        <p:spPr>
          <a:xfrm>
            <a:off x="880342" y="987425"/>
            <a:ext cx="7834167" cy="595312"/>
          </a:xfrm>
        </p:spPr>
        <p:txBody>
          <a:bodyPr anchor="ctr"/>
          <a:lstStyle/>
          <a:p>
            <a:pPr marL="0"/>
            <a:r>
              <a:rPr lang="ja-JP" altLang="en-US" dirty="0"/>
              <a:t>合格率</a:t>
            </a:r>
            <a:r>
              <a:rPr lang="en-US" altLang="ja-JP" dirty="0"/>
              <a:t>20</a:t>
            </a:r>
            <a:r>
              <a:rPr lang="ja-JP" altLang="en-US" dirty="0"/>
              <a:t>％前後の管理業務主任者試験に合格するためには、本試験までの試験戦略が重要です。</a:t>
            </a:r>
          </a:p>
          <a:p>
            <a:pPr marL="0"/>
            <a:r>
              <a:rPr lang="ja-JP" altLang="en-US" dirty="0"/>
              <a:t>「合格学習ガイダンス」では、</a:t>
            </a:r>
            <a:r>
              <a:rPr lang="ja-JP" altLang="en-US" b="1" dirty="0"/>
              <a:t>学習のスタートとして必ず踏まえておいて欲しい内容</a:t>
            </a:r>
            <a:r>
              <a:rPr lang="ja-JP" altLang="en-US" dirty="0"/>
              <a:t>について徹底的に解説します。</a:t>
            </a:r>
          </a:p>
        </p:txBody>
      </p:sp>
      <p:sp>
        <p:nvSpPr>
          <p:cNvPr id="6" name="テキスト ボックス 5">
            <a:extLst>
              <a:ext uri="{FF2B5EF4-FFF2-40B4-BE49-F238E27FC236}">
                <a16:creationId xmlns:a16="http://schemas.microsoft.com/office/drawing/2014/main" id="{E87EDDD7-8FB1-7CDE-77E3-BA846E8F95DF}"/>
              </a:ext>
            </a:extLst>
          </p:cNvPr>
          <p:cNvSpPr txBox="1"/>
          <p:nvPr/>
        </p:nvSpPr>
        <p:spPr>
          <a:xfrm>
            <a:off x="880342" y="1723448"/>
            <a:ext cx="4425485" cy="3188277"/>
          </a:xfrm>
          <a:prstGeom prst="rect">
            <a:avLst/>
          </a:prstGeom>
          <a:noFill/>
          <a:ln>
            <a:noFill/>
          </a:ln>
        </p:spPr>
        <p:txBody>
          <a:bodyPr wrap="square" lIns="180000" tIns="108000" rIns="180000">
            <a:noAutofit/>
          </a:bodyPr>
          <a:lstStyle/>
          <a:p>
            <a:pPr>
              <a:lnSpc>
                <a:spcPct val="150000"/>
              </a:lnSpc>
            </a:pPr>
            <a:r>
              <a:rPr kumimoji="1" lang="ja-JP" altLang="en-US" sz="900" dirty="0">
                <a:latin typeface="Yu Gothic UI" panose="020B0500000000000000" pitchFamily="50" charset="-128"/>
                <a:ea typeface="Yu Gothic UI" panose="020B0500000000000000" pitchFamily="50" charset="-128"/>
              </a:rPr>
              <a:t>概要</a:t>
            </a:r>
            <a:endParaRPr kumimoji="1" lang="en-US" altLang="ja-JP" sz="900" dirty="0">
              <a:latin typeface="Yu Gothic UI" panose="020B0500000000000000" pitchFamily="50" charset="-128"/>
              <a:ea typeface="Yu Gothic UI" panose="020B0500000000000000" pitchFamily="50" charset="-128"/>
            </a:endParaRPr>
          </a:p>
          <a:p>
            <a:pPr marL="268288" indent="-180975">
              <a:lnSpc>
                <a:spcPct val="150000"/>
              </a:lnSpc>
              <a:buClr>
                <a:srgbClr val="419B91"/>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過去の本試験の概要</a:t>
            </a:r>
            <a:endParaRPr kumimoji="1" lang="en-US" altLang="ja-JP" dirty="0">
              <a:latin typeface="Yu Gothic UI" panose="020B0500000000000000" pitchFamily="50" charset="-128"/>
              <a:ea typeface="Yu Gothic UI" panose="020B0500000000000000" pitchFamily="50" charset="-128"/>
            </a:endParaRPr>
          </a:p>
          <a:p>
            <a:pPr marL="268288" indent="-180975">
              <a:lnSpc>
                <a:spcPct val="150000"/>
              </a:lnSpc>
              <a:buClr>
                <a:srgbClr val="419B91"/>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直近の本試験の分野別出題状況</a:t>
            </a:r>
            <a:endParaRPr kumimoji="1" lang="en-US" altLang="ja-JP" dirty="0">
              <a:latin typeface="Yu Gothic UI" panose="020B0500000000000000" pitchFamily="50" charset="-128"/>
              <a:ea typeface="Yu Gothic UI" panose="020B0500000000000000" pitchFamily="50" charset="-128"/>
            </a:endParaRPr>
          </a:p>
          <a:p>
            <a:pPr marL="268288" indent="-180975">
              <a:lnSpc>
                <a:spcPct val="150000"/>
              </a:lnSpc>
              <a:buClr>
                <a:srgbClr val="419B91"/>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合格に必要な学習時間</a:t>
            </a:r>
            <a:endParaRPr kumimoji="1" lang="en-US" altLang="ja-JP" dirty="0">
              <a:latin typeface="Yu Gothic UI" panose="020B0500000000000000" pitchFamily="50" charset="-128"/>
              <a:ea typeface="Yu Gothic UI" panose="020B0500000000000000" pitchFamily="50" charset="-128"/>
            </a:endParaRPr>
          </a:p>
          <a:p>
            <a:pPr marL="268288" indent="-180975">
              <a:lnSpc>
                <a:spcPct val="150000"/>
              </a:lnSpc>
              <a:buClr>
                <a:srgbClr val="419B91"/>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合格に必要なモデル学習時間（月別 </a:t>
            </a:r>
            <a:r>
              <a:rPr kumimoji="1" lang="en-US" altLang="ja-JP" dirty="0">
                <a:latin typeface="Yu Gothic UI" panose="020B0500000000000000" pitchFamily="50" charset="-128"/>
                <a:ea typeface="Yu Gothic UI" panose="020B0500000000000000" pitchFamily="50" charset="-128"/>
              </a:rPr>
              <a:t>/ </a:t>
            </a:r>
            <a:r>
              <a:rPr kumimoji="1" lang="ja-JP" altLang="en-US" dirty="0">
                <a:latin typeface="Yu Gothic UI" panose="020B0500000000000000" pitchFamily="50" charset="-128"/>
                <a:ea typeface="Yu Gothic UI" panose="020B0500000000000000" pitchFamily="50" charset="-128"/>
              </a:rPr>
              <a:t>日別）</a:t>
            </a:r>
            <a:endParaRPr kumimoji="1" lang="en-US" altLang="ja-JP" dirty="0">
              <a:latin typeface="Yu Gothic UI" panose="020B0500000000000000" pitchFamily="50" charset="-128"/>
              <a:ea typeface="Yu Gothic UI" panose="020B0500000000000000" pitchFamily="50" charset="-128"/>
            </a:endParaRPr>
          </a:p>
          <a:p>
            <a:pPr marL="268288" indent="-180975">
              <a:lnSpc>
                <a:spcPct val="150000"/>
              </a:lnSpc>
              <a:buClr>
                <a:srgbClr val="419B91"/>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月別の学習のマスタープラン</a:t>
            </a:r>
            <a:endParaRPr kumimoji="1" lang="en-US" altLang="ja-JP" dirty="0">
              <a:latin typeface="Yu Gothic UI" panose="020B0500000000000000" pitchFamily="50" charset="-128"/>
              <a:ea typeface="Yu Gothic UI" panose="020B0500000000000000" pitchFamily="50" charset="-128"/>
            </a:endParaRPr>
          </a:p>
          <a:p>
            <a:pPr marL="268288" indent="-180975">
              <a:lnSpc>
                <a:spcPct val="150000"/>
              </a:lnSpc>
              <a:buClr>
                <a:srgbClr val="419B91"/>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合格に必要な４つの力</a:t>
            </a:r>
            <a:endParaRPr kumimoji="1" lang="en-US" altLang="ja-JP" dirty="0">
              <a:latin typeface="Yu Gothic UI" panose="020B0500000000000000" pitchFamily="50" charset="-128"/>
              <a:ea typeface="Yu Gothic UI" panose="020B0500000000000000" pitchFamily="50" charset="-128"/>
            </a:endParaRPr>
          </a:p>
          <a:p>
            <a:pPr marL="268288" indent="-180975">
              <a:lnSpc>
                <a:spcPct val="150000"/>
              </a:lnSpc>
              <a:buClr>
                <a:srgbClr val="419B91"/>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具体的な学習方法のヒント</a:t>
            </a:r>
            <a:endParaRPr kumimoji="1" lang="en-US" altLang="ja-JP" dirty="0">
              <a:latin typeface="Yu Gothic UI" panose="020B0500000000000000" pitchFamily="50" charset="-128"/>
              <a:ea typeface="Yu Gothic UI" panose="020B0500000000000000" pitchFamily="50" charset="-128"/>
            </a:endParaRPr>
          </a:p>
          <a:p>
            <a:pPr marL="268288" indent="-180975">
              <a:lnSpc>
                <a:spcPct val="150000"/>
              </a:lnSpc>
              <a:buClr>
                <a:srgbClr val="419B91"/>
              </a:buClr>
              <a:buFont typeface="Meiryo UI" panose="020B0604030504040204" pitchFamily="50" charset="-128"/>
              <a:buChar char="‣"/>
            </a:pPr>
            <a:endParaRPr kumimoji="1" lang="en-US" altLang="ja-JP" sz="900" dirty="0">
              <a:latin typeface="Yu Gothic UI" panose="020B0500000000000000" pitchFamily="50" charset="-128"/>
              <a:ea typeface="Yu Gothic UI" panose="020B0500000000000000" pitchFamily="50" charset="-128"/>
            </a:endParaRPr>
          </a:p>
          <a:p>
            <a:pPr marL="87313" indent="-87313">
              <a:lnSpc>
                <a:spcPct val="150000"/>
              </a:lnSpc>
            </a:pPr>
            <a:r>
              <a:rPr kumimoji="1" lang="ja-JP" altLang="en-US" sz="900" dirty="0">
                <a:latin typeface="Yu Gothic UI" panose="020B0500000000000000" pitchFamily="50" charset="-128"/>
                <a:ea typeface="Yu Gothic UI" panose="020B0500000000000000" pitchFamily="50" charset="-128"/>
              </a:rPr>
              <a:t>講義可能形態</a:t>
            </a:r>
            <a:endParaRPr kumimoji="1" lang="en-US" altLang="ja-JP" sz="900" dirty="0">
              <a:latin typeface="Yu Gothic UI" panose="020B0500000000000000" pitchFamily="50" charset="-128"/>
              <a:ea typeface="Yu Gothic UI" panose="020B0500000000000000" pitchFamily="50" charset="-128"/>
            </a:endParaRPr>
          </a:p>
        </p:txBody>
      </p:sp>
      <p:pic>
        <p:nvPicPr>
          <p:cNvPr id="7" name="図 6" descr="グラフィカル ユーザー インターフェイス&#10;&#10;自動的に生成された説明">
            <a:extLst>
              <a:ext uri="{FF2B5EF4-FFF2-40B4-BE49-F238E27FC236}">
                <a16:creationId xmlns:a16="http://schemas.microsoft.com/office/drawing/2014/main" id="{7694C1CB-E3A3-5F3C-83AD-3734589FE5B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215306" y="1878013"/>
            <a:ext cx="2867170" cy="2867170"/>
          </a:xfrm>
          <a:prstGeom prst="rect">
            <a:avLst/>
          </a:prstGeom>
        </p:spPr>
      </p:pic>
      <p:sp>
        <p:nvSpPr>
          <p:cNvPr id="10" name="正方形/長方形 9">
            <a:extLst>
              <a:ext uri="{FF2B5EF4-FFF2-40B4-BE49-F238E27FC236}">
                <a16:creationId xmlns:a16="http://schemas.microsoft.com/office/drawing/2014/main" id="{53DD59C9-8C0F-B58D-EC0A-32743CFBEE00}"/>
              </a:ext>
            </a:extLst>
          </p:cNvPr>
          <p:cNvSpPr/>
          <p:nvPr/>
        </p:nvSpPr>
        <p:spPr>
          <a:xfrm>
            <a:off x="436418" y="398317"/>
            <a:ext cx="2999510" cy="502664"/>
          </a:xfrm>
          <a:prstGeom prst="rect">
            <a:avLst/>
          </a:prstGeom>
          <a:solidFill>
            <a:srgbClr val="419B91"/>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72000" rIns="108000" bIns="36000" rtlCol="0" anchor="ctr"/>
          <a:lstStyle/>
          <a:p>
            <a:r>
              <a:rPr kumimoji="1" lang="en-US" altLang="ja-JP" sz="1800" b="1" dirty="0">
                <a:latin typeface="Yu Gothic UI" panose="020B0500000000000000" pitchFamily="50" charset="-128"/>
                <a:ea typeface="Yu Gothic UI" panose="020B0500000000000000" pitchFamily="50" charset="-128"/>
              </a:rPr>
              <a:t>1. </a:t>
            </a:r>
            <a:r>
              <a:rPr kumimoji="1" lang="ja-JP" altLang="en-US" sz="1800" b="1" dirty="0">
                <a:latin typeface="Yu Gothic UI" panose="020B0500000000000000" pitchFamily="50" charset="-128"/>
                <a:ea typeface="Yu Gothic UI" panose="020B0500000000000000" pitchFamily="50" charset="-128"/>
              </a:rPr>
              <a:t>合格学習ガイダンス</a:t>
            </a:r>
          </a:p>
        </p:txBody>
      </p:sp>
      <p:sp>
        <p:nvSpPr>
          <p:cNvPr id="22" name="四角形: 角を丸くする 21">
            <a:extLst>
              <a:ext uri="{FF2B5EF4-FFF2-40B4-BE49-F238E27FC236}">
                <a16:creationId xmlns:a16="http://schemas.microsoft.com/office/drawing/2014/main" id="{E3801E70-8720-E169-E31B-97E2950E123B}"/>
              </a:ext>
            </a:extLst>
          </p:cNvPr>
          <p:cNvSpPr/>
          <p:nvPr/>
        </p:nvSpPr>
        <p:spPr>
          <a:xfrm>
            <a:off x="2720874" y="4445357"/>
            <a:ext cx="800248" cy="242069"/>
          </a:xfrm>
          <a:prstGeom prst="roundRect">
            <a:avLst>
              <a:gd name="adj" fmla="val 50000"/>
            </a:avLst>
          </a:prstGeom>
          <a:solidFill>
            <a:srgbClr val="419B9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800" dirty="0">
                <a:solidFill>
                  <a:schemeClr val="bg1"/>
                </a:solidFill>
                <a:latin typeface="Yu Gothic UI" panose="020B0500000000000000" pitchFamily="50" charset="-128"/>
                <a:ea typeface="Yu Gothic UI" panose="020B0500000000000000" pitchFamily="50" charset="-128"/>
              </a:rPr>
              <a:t>WEB</a:t>
            </a:r>
            <a:r>
              <a:rPr kumimoji="1" lang="ja-JP" altLang="en-US" sz="800" dirty="0">
                <a:solidFill>
                  <a:schemeClr val="bg1"/>
                </a:solidFill>
                <a:latin typeface="Yu Gothic UI" panose="020B0500000000000000" pitchFamily="50" charset="-128"/>
                <a:ea typeface="Yu Gothic UI" panose="020B0500000000000000" pitchFamily="50" charset="-128"/>
              </a:rPr>
              <a:t>収録配信</a:t>
            </a:r>
          </a:p>
        </p:txBody>
      </p:sp>
      <p:sp>
        <p:nvSpPr>
          <p:cNvPr id="2" name="スライド番号プレースホルダー 3">
            <a:extLst>
              <a:ext uri="{FF2B5EF4-FFF2-40B4-BE49-F238E27FC236}">
                <a16:creationId xmlns:a16="http://schemas.microsoft.com/office/drawing/2014/main" id="{78F9BE31-AFAC-2CEB-8CA3-F0CA2CF4BD62}"/>
              </a:ext>
            </a:extLst>
          </p:cNvPr>
          <p:cNvSpPr txBox="1">
            <a:spLocks/>
          </p:cNvSpPr>
          <p:nvPr/>
        </p:nvSpPr>
        <p:spPr>
          <a:xfrm>
            <a:off x="8893174" y="4911725"/>
            <a:ext cx="250825" cy="231775"/>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41D8CC4-3064-45AA-8B8F-2DE744D69982}" type="slidenum">
              <a:rPr kumimoji="1" lang="ja-JP" altLang="en-US" sz="900" b="1" smtClean="0">
                <a:solidFill>
                  <a:srgbClr val="324990"/>
                </a:solidFill>
              </a:rPr>
              <a:pPr algn="ctr"/>
              <a:t>8</a:t>
            </a:fld>
            <a:endParaRPr kumimoji="1" lang="ja-JP" altLang="en-US" sz="900" b="1">
              <a:solidFill>
                <a:srgbClr val="324990"/>
              </a:solidFill>
            </a:endParaRPr>
          </a:p>
        </p:txBody>
      </p:sp>
      <p:sp>
        <p:nvSpPr>
          <p:cNvPr id="3" name="四角形: 角を丸くする 2">
            <a:extLst>
              <a:ext uri="{FF2B5EF4-FFF2-40B4-BE49-F238E27FC236}">
                <a16:creationId xmlns:a16="http://schemas.microsoft.com/office/drawing/2014/main" id="{1DD5A8E1-D543-4F72-95A3-7C1E077748A0}"/>
              </a:ext>
            </a:extLst>
          </p:cNvPr>
          <p:cNvSpPr/>
          <p:nvPr/>
        </p:nvSpPr>
        <p:spPr>
          <a:xfrm>
            <a:off x="1847297" y="4445357"/>
            <a:ext cx="800247" cy="242069"/>
          </a:xfrm>
          <a:prstGeom prst="roundRect">
            <a:avLst>
              <a:gd name="adj" fmla="val 50000"/>
            </a:avLst>
          </a:prstGeom>
          <a:solidFill>
            <a:srgbClr val="419B9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800" dirty="0">
                <a:solidFill>
                  <a:schemeClr val="bg1"/>
                </a:solidFill>
                <a:latin typeface="Yu Gothic UI" panose="020B0500000000000000" pitchFamily="50" charset="-128"/>
                <a:ea typeface="Yu Gothic UI" panose="020B0500000000000000" pitchFamily="50" charset="-128"/>
              </a:rPr>
              <a:t>生講義</a:t>
            </a:r>
          </a:p>
        </p:txBody>
      </p:sp>
    </p:spTree>
    <p:extLst>
      <p:ext uri="{BB962C8B-B14F-4D97-AF65-F5344CB8AC3E}">
        <p14:creationId xmlns:p14="http://schemas.microsoft.com/office/powerpoint/2010/main" val="2418050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9C6A09CC-D5A0-462A-54A5-66DF8595A3CB}"/>
              </a:ext>
            </a:extLst>
          </p:cNvPr>
          <p:cNvSpPr/>
          <p:nvPr/>
        </p:nvSpPr>
        <p:spPr>
          <a:xfrm>
            <a:off x="436418" y="398317"/>
            <a:ext cx="8278091" cy="4513408"/>
          </a:xfrm>
          <a:prstGeom prst="rect">
            <a:avLst/>
          </a:pr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4" name="テキスト プレースホルダー 3">
            <a:extLst>
              <a:ext uri="{FF2B5EF4-FFF2-40B4-BE49-F238E27FC236}">
                <a16:creationId xmlns:a16="http://schemas.microsoft.com/office/drawing/2014/main" id="{81374BD4-6DDA-B8C1-3570-16FA8F6661DC}"/>
              </a:ext>
            </a:extLst>
          </p:cNvPr>
          <p:cNvSpPr>
            <a:spLocks noGrp="1"/>
          </p:cNvSpPr>
          <p:nvPr>
            <p:ph type="body" idx="4294967295"/>
          </p:nvPr>
        </p:nvSpPr>
        <p:spPr>
          <a:xfrm>
            <a:off x="863600" y="987425"/>
            <a:ext cx="5185140" cy="593725"/>
          </a:xfrm>
        </p:spPr>
        <p:txBody>
          <a:bodyPr anchor="ctr"/>
          <a:lstStyle/>
          <a:p>
            <a:r>
              <a:rPr lang="ja-JP" altLang="en-US" dirty="0"/>
              <a:t>ゼロからハイレベルな内容までをカバーし、初学者を一気に</a:t>
            </a:r>
            <a:br>
              <a:rPr lang="en-US" altLang="ja-JP" dirty="0"/>
            </a:br>
            <a:r>
              <a:rPr lang="ja-JP" altLang="en-US" dirty="0"/>
              <a:t>合格レベルに引き上げます。</a:t>
            </a:r>
          </a:p>
        </p:txBody>
      </p:sp>
      <p:sp>
        <p:nvSpPr>
          <p:cNvPr id="6" name="テキスト ボックス 5">
            <a:extLst>
              <a:ext uri="{FF2B5EF4-FFF2-40B4-BE49-F238E27FC236}">
                <a16:creationId xmlns:a16="http://schemas.microsoft.com/office/drawing/2014/main" id="{E87EDDD7-8FB1-7CDE-77E3-BA846E8F95DF}"/>
              </a:ext>
            </a:extLst>
          </p:cNvPr>
          <p:cNvSpPr txBox="1"/>
          <p:nvPr/>
        </p:nvSpPr>
        <p:spPr>
          <a:xfrm>
            <a:off x="863600" y="1708150"/>
            <a:ext cx="4491181" cy="3203575"/>
          </a:xfrm>
          <a:prstGeom prst="rect">
            <a:avLst/>
          </a:prstGeom>
          <a:noFill/>
          <a:ln>
            <a:noFill/>
          </a:ln>
        </p:spPr>
        <p:txBody>
          <a:bodyPr wrap="square" lIns="180000" tIns="108000" rIns="180000">
            <a:noAutofit/>
          </a:bodyPr>
          <a:lstStyle/>
          <a:p>
            <a:pPr>
              <a:lnSpc>
                <a:spcPct val="150000"/>
              </a:lnSpc>
            </a:pPr>
            <a:r>
              <a:rPr kumimoji="1" lang="ja-JP" altLang="en-US" sz="900" dirty="0">
                <a:latin typeface="Yu Gothic UI" panose="020B0500000000000000" pitchFamily="50" charset="-128"/>
                <a:ea typeface="Yu Gothic UI" panose="020B0500000000000000" pitchFamily="50" charset="-128"/>
              </a:rPr>
              <a:t>概要</a:t>
            </a:r>
            <a:endParaRPr kumimoji="1" lang="en-US" altLang="ja-JP" sz="900" dirty="0">
              <a:latin typeface="Yu Gothic UI" panose="020B0500000000000000" pitchFamily="50" charset="-128"/>
              <a:ea typeface="Yu Gothic UI" panose="020B0500000000000000" pitchFamily="50" charset="-128"/>
            </a:endParaRPr>
          </a:p>
          <a:p>
            <a:pPr marL="268288" indent="-180975">
              <a:spcBef>
                <a:spcPts val="1200"/>
              </a:spcBef>
              <a:buClr>
                <a:srgbClr val="00B0F0"/>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書き込み可能な</a:t>
            </a:r>
            <a:r>
              <a:rPr kumimoji="1" lang="en-US" altLang="ja-JP" dirty="0">
                <a:latin typeface="Yu Gothic UI" panose="020B0500000000000000" pitchFamily="50" charset="-128"/>
                <a:ea typeface="Yu Gothic UI" panose="020B0500000000000000" pitchFamily="50" charset="-128"/>
              </a:rPr>
              <a:t>PDF</a:t>
            </a:r>
            <a:r>
              <a:rPr kumimoji="1" lang="ja-JP" altLang="en-US" dirty="0">
                <a:latin typeface="Yu Gothic UI" panose="020B0500000000000000" pitchFamily="50" charset="-128"/>
                <a:ea typeface="Yu Gothic UI" panose="020B0500000000000000" pitchFamily="50" charset="-128"/>
              </a:rPr>
              <a:t>テキスト（印刷も可能）</a:t>
            </a:r>
            <a:endParaRPr kumimoji="1" lang="en-US" altLang="ja-JP" dirty="0">
              <a:latin typeface="Yu Gothic UI" panose="020B0500000000000000" pitchFamily="50" charset="-128"/>
              <a:ea typeface="Yu Gothic UI" panose="020B0500000000000000" pitchFamily="50" charset="-128"/>
            </a:endParaRPr>
          </a:p>
          <a:p>
            <a:pPr marL="268288" indent="-180975">
              <a:spcBef>
                <a:spcPts val="1200"/>
              </a:spcBef>
              <a:buClr>
                <a:srgbClr val="00B0F0"/>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パワーポイントや図表を多様した</a:t>
            </a:r>
            <a:br>
              <a:rPr kumimoji="1" lang="en-US" altLang="ja-JP" dirty="0">
                <a:latin typeface="Yu Gothic UI" panose="020B0500000000000000" pitchFamily="50" charset="-128"/>
                <a:ea typeface="Yu Gothic UI" panose="020B0500000000000000" pitchFamily="50" charset="-128"/>
              </a:rPr>
            </a:br>
            <a:r>
              <a:rPr kumimoji="1" lang="ja-JP" altLang="en-US" dirty="0">
                <a:latin typeface="Yu Gothic UI" panose="020B0500000000000000" pitchFamily="50" charset="-128"/>
                <a:ea typeface="Yu Gothic UI" panose="020B0500000000000000" pitchFamily="50" charset="-128"/>
              </a:rPr>
              <a:t>ビジュアルでもわかりやすい動画講義</a:t>
            </a:r>
          </a:p>
          <a:p>
            <a:pPr marL="268288" indent="-180975">
              <a:spcBef>
                <a:spcPts val="1200"/>
              </a:spcBef>
              <a:buClr>
                <a:srgbClr val="00B0F0"/>
              </a:buClr>
              <a:buFont typeface="Meiryo UI" panose="020B0604030504040204" pitchFamily="50" charset="-128"/>
              <a:buChar char="‣"/>
            </a:pPr>
            <a:r>
              <a:rPr kumimoji="1" lang="en-US" altLang="ja-JP" dirty="0">
                <a:latin typeface="Yu Gothic UI" panose="020B0500000000000000" pitchFamily="50" charset="-128"/>
                <a:ea typeface="Yu Gothic UI" panose="020B0500000000000000" pitchFamily="50" charset="-128"/>
              </a:rPr>
              <a:t>LMS</a:t>
            </a:r>
            <a:r>
              <a:rPr kumimoji="1" lang="ja-JP" altLang="en-US" dirty="0">
                <a:latin typeface="Yu Gothic UI" panose="020B0500000000000000" pitchFamily="50" charset="-128"/>
                <a:ea typeface="Yu Gothic UI" panose="020B0500000000000000" pitchFamily="50" charset="-128"/>
              </a:rPr>
              <a:t>を活用した</a:t>
            </a:r>
            <a:r>
              <a:rPr kumimoji="1" lang="en-US" altLang="ja-JP" dirty="0">
                <a:latin typeface="Yu Gothic UI" panose="020B0500000000000000" pitchFamily="50" charset="-128"/>
                <a:ea typeface="Yu Gothic UI" panose="020B0500000000000000" pitchFamily="50" charset="-128"/>
              </a:rPr>
              <a:t>WEB</a:t>
            </a:r>
            <a:r>
              <a:rPr kumimoji="1" lang="ja-JP" altLang="en-US" dirty="0">
                <a:latin typeface="Yu Gothic UI" panose="020B0500000000000000" pitchFamily="50" charset="-128"/>
                <a:ea typeface="Yu Gothic UI" panose="020B0500000000000000" pitchFamily="50" charset="-128"/>
              </a:rPr>
              <a:t>講座のため</a:t>
            </a:r>
            <a:br>
              <a:rPr kumimoji="1" lang="en-US" altLang="ja-JP" dirty="0">
                <a:latin typeface="Yu Gothic UI" panose="020B0500000000000000" pitchFamily="50" charset="-128"/>
                <a:ea typeface="Yu Gothic UI" panose="020B0500000000000000" pitchFamily="50" charset="-128"/>
              </a:rPr>
            </a:br>
            <a:r>
              <a:rPr kumimoji="1" lang="ja-JP" altLang="en-US" dirty="0">
                <a:latin typeface="Yu Gothic UI" panose="020B0500000000000000" pitchFamily="50" charset="-128"/>
                <a:ea typeface="Yu Gothic UI" panose="020B0500000000000000" pitchFamily="50" charset="-128"/>
              </a:rPr>
              <a:t>自宅・通勤時間など、いつでもどこでも学習が可能</a:t>
            </a:r>
          </a:p>
          <a:p>
            <a:pPr marL="268288" indent="-180975">
              <a:spcBef>
                <a:spcPts val="1200"/>
              </a:spcBef>
              <a:buClr>
                <a:srgbClr val="00B0F0"/>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管理部門担当者様による受講者の進捗確認も可能</a:t>
            </a:r>
          </a:p>
          <a:p>
            <a:pPr marL="268288" indent="-180975">
              <a:spcBef>
                <a:spcPts val="1200"/>
              </a:spcBef>
              <a:buClr>
                <a:srgbClr val="00B0F0"/>
              </a:buClr>
              <a:buFont typeface="Meiryo UI" panose="020B0604030504040204" pitchFamily="50" charset="-128"/>
              <a:buChar char="‣"/>
            </a:pPr>
            <a:r>
              <a:rPr kumimoji="1" lang="ja-JP" altLang="en-US" dirty="0">
                <a:latin typeface="Yu Gothic UI" panose="020B0500000000000000" pitchFamily="50" charset="-128"/>
                <a:ea typeface="Yu Gothic UI" panose="020B0500000000000000" pitchFamily="50" charset="-128"/>
              </a:rPr>
              <a:t>各回</a:t>
            </a:r>
            <a:r>
              <a:rPr kumimoji="1" lang="en-US" altLang="ja-JP" dirty="0">
                <a:latin typeface="Yu Gothic UI" panose="020B0500000000000000" pitchFamily="50" charset="-128"/>
                <a:ea typeface="Yu Gothic UI" panose="020B0500000000000000" pitchFamily="50" charset="-128"/>
              </a:rPr>
              <a:t>2.5</a:t>
            </a:r>
            <a:r>
              <a:rPr kumimoji="1" lang="ja-JP" altLang="en-US" dirty="0">
                <a:latin typeface="Yu Gothic UI" panose="020B0500000000000000" pitchFamily="50" charset="-128"/>
                <a:ea typeface="Yu Gothic UI" panose="020B0500000000000000" pitchFamily="50" charset="-128"/>
              </a:rPr>
              <a:t>～</a:t>
            </a:r>
            <a:r>
              <a:rPr kumimoji="1" lang="en-US" altLang="ja-JP" dirty="0">
                <a:latin typeface="Yu Gothic UI" panose="020B0500000000000000" pitchFamily="50" charset="-128"/>
                <a:ea typeface="Yu Gothic UI" panose="020B0500000000000000" pitchFamily="50" charset="-128"/>
              </a:rPr>
              <a:t>3.5</a:t>
            </a:r>
            <a:r>
              <a:rPr kumimoji="1" lang="ja-JP" altLang="en-US" dirty="0">
                <a:latin typeface="Yu Gothic UI" panose="020B0500000000000000" pitchFamily="50" charset="-128"/>
                <a:ea typeface="Yu Gothic UI" panose="020B0500000000000000" pitchFamily="50" charset="-128"/>
              </a:rPr>
              <a:t>時間の全</a:t>
            </a:r>
            <a:r>
              <a:rPr kumimoji="1" lang="en-US" altLang="ja-JP" dirty="0">
                <a:latin typeface="Yu Gothic UI" panose="020B0500000000000000" pitchFamily="50" charset="-128"/>
                <a:ea typeface="Yu Gothic UI" panose="020B0500000000000000" pitchFamily="50" charset="-128"/>
              </a:rPr>
              <a:t>28</a:t>
            </a:r>
            <a:r>
              <a:rPr kumimoji="1" lang="ja-JP" altLang="en-US" dirty="0">
                <a:latin typeface="Yu Gothic UI" panose="020B0500000000000000" pitchFamily="50" charset="-128"/>
                <a:ea typeface="Yu Gothic UI" panose="020B0500000000000000" pitchFamily="50" charset="-128"/>
              </a:rPr>
              <a:t>回（計</a:t>
            </a:r>
            <a:r>
              <a:rPr kumimoji="1" lang="en-US" altLang="ja-JP" dirty="0">
                <a:latin typeface="Yu Gothic UI" panose="020B0500000000000000" pitchFamily="50" charset="-128"/>
                <a:ea typeface="Yu Gothic UI" panose="020B0500000000000000" pitchFamily="50" charset="-128"/>
              </a:rPr>
              <a:t>100</a:t>
            </a:r>
            <a:r>
              <a:rPr kumimoji="1" lang="ja-JP" altLang="en-US" dirty="0">
                <a:latin typeface="Yu Gothic UI" panose="020B0500000000000000" pitchFamily="50" charset="-128"/>
                <a:ea typeface="Yu Gothic UI" panose="020B0500000000000000" pitchFamily="50" charset="-128"/>
              </a:rPr>
              <a:t>時間前後）</a:t>
            </a:r>
          </a:p>
          <a:p>
            <a:pPr marL="268288" indent="-180975">
              <a:lnSpc>
                <a:spcPct val="150000"/>
              </a:lnSpc>
              <a:buClr>
                <a:srgbClr val="419B91"/>
              </a:buClr>
              <a:buFont typeface="Meiryo UI" panose="020B0604030504040204" pitchFamily="50" charset="-128"/>
              <a:buChar char="‣"/>
            </a:pPr>
            <a:endParaRPr kumimoji="1" lang="en-US" altLang="ja-JP" sz="900" dirty="0">
              <a:latin typeface="Yu Gothic UI" panose="020B0500000000000000" pitchFamily="50" charset="-128"/>
              <a:ea typeface="Yu Gothic UI" panose="020B0500000000000000" pitchFamily="50" charset="-128"/>
            </a:endParaRPr>
          </a:p>
          <a:p>
            <a:pPr marL="87313" indent="-87313">
              <a:lnSpc>
                <a:spcPct val="150000"/>
              </a:lnSpc>
            </a:pPr>
            <a:r>
              <a:rPr kumimoji="1" lang="ja-JP" altLang="en-US" sz="900" dirty="0">
                <a:latin typeface="Yu Gothic UI" panose="020B0500000000000000" pitchFamily="50" charset="-128"/>
                <a:ea typeface="Yu Gothic UI" panose="020B0500000000000000" pitchFamily="50" charset="-128"/>
              </a:rPr>
              <a:t>講義可能形態</a:t>
            </a:r>
            <a:endParaRPr kumimoji="1" lang="en-US" altLang="ja-JP" sz="900" dirty="0">
              <a:latin typeface="Yu Gothic UI" panose="020B0500000000000000" pitchFamily="50" charset="-128"/>
              <a:ea typeface="Yu Gothic UI" panose="020B0500000000000000" pitchFamily="50" charset="-128"/>
            </a:endParaRPr>
          </a:p>
        </p:txBody>
      </p:sp>
      <p:sp>
        <p:nvSpPr>
          <p:cNvPr id="10" name="正方形/長方形 9">
            <a:extLst>
              <a:ext uri="{FF2B5EF4-FFF2-40B4-BE49-F238E27FC236}">
                <a16:creationId xmlns:a16="http://schemas.microsoft.com/office/drawing/2014/main" id="{53DD59C9-8C0F-B58D-EC0A-32743CFBEE00}"/>
              </a:ext>
            </a:extLst>
          </p:cNvPr>
          <p:cNvSpPr/>
          <p:nvPr/>
        </p:nvSpPr>
        <p:spPr>
          <a:xfrm>
            <a:off x="436418" y="398317"/>
            <a:ext cx="2999510" cy="5026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tIns="72000" rIns="108000" bIns="36000" rtlCol="0" anchor="ctr"/>
          <a:lstStyle/>
          <a:p>
            <a:r>
              <a:rPr kumimoji="1" lang="en-US" altLang="ja-JP" sz="1800" b="1" dirty="0">
                <a:latin typeface="Yu Gothic UI" panose="020B0500000000000000" pitchFamily="50" charset="-128"/>
                <a:ea typeface="Yu Gothic UI" panose="020B0500000000000000" pitchFamily="50" charset="-128"/>
              </a:rPr>
              <a:t>2. </a:t>
            </a:r>
            <a:r>
              <a:rPr kumimoji="1" lang="zh-TW" altLang="en-US" sz="1800" b="1" dirty="0">
                <a:latin typeface="Yu Gothic UI" panose="020B0500000000000000" pitchFamily="50" charset="-128"/>
                <a:ea typeface="Yu Gothic UI" panose="020B0500000000000000" pitchFamily="50" charset="-128"/>
              </a:rPr>
              <a:t>合格基礎講座</a:t>
            </a:r>
            <a:endParaRPr kumimoji="1" lang="ja-JP" altLang="en-US" sz="1800" b="1" dirty="0">
              <a:latin typeface="Yu Gothic UI" panose="020B0500000000000000" pitchFamily="50" charset="-128"/>
              <a:ea typeface="Yu Gothic UI" panose="020B0500000000000000" pitchFamily="50" charset="-128"/>
            </a:endParaRPr>
          </a:p>
        </p:txBody>
      </p:sp>
      <p:grpSp>
        <p:nvGrpSpPr>
          <p:cNvPr id="20" name="グループ化 19">
            <a:extLst>
              <a:ext uri="{FF2B5EF4-FFF2-40B4-BE49-F238E27FC236}">
                <a16:creationId xmlns:a16="http://schemas.microsoft.com/office/drawing/2014/main" id="{7E8A2494-D243-468D-C5F9-7C8B0804D112}"/>
              </a:ext>
            </a:extLst>
          </p:cNvPr>
          <p:cNvGrpSpPr/>
          <p:nvPr/>
        </p:nvGrpSpPr>
        <p:grpSpPr>
          <a:xfrm>
            <a:off x="6103918" y="732379"/>
            <a:ext cx="2274276" cy="3861308"/>
            <a:chOff x="6043265" y="653480"/>
            <a:chExt cx="2597175" cy="4409532"/>
          </a:xfrm>
        </p:grpSpPr>
        <p:pic>
          <p:nvPicPr>
            <p:cNvPr id="8" name="図 7">
              <a:extLst>
                <a:ext uri="{FF2B5EF4-FFF2-40B4-BE49-F238E27FC236}">
                  <a16:creationId xmlns:a16="http://schemas.microsoft.com/office/drawing/2014/main" id="{B3DC4AD7-D423-145A-1EE4-CC093AFDA80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4934"/>
            <a:stretch/>
          </p:blipFill>
          <p:spPr>
            <a:xfrm>
              <a:off x="6091932" y="653480"/>
              <a:ext cx="2422862" cy="1280588"/>
            </a:xfrm>
            <a:prstGeom prst="rect">
              <a:avLst/>
            </a:prstGeom>
          </p:spPr>
        </p:pic>
        <p:pic>
          <p:nvPicPr>
            <p:cNvPr id="11" name="図 10">
              <a:extLst>
                <a:ext uri="{FF2B5EF4-FFF2-40B4-BE49-F238E27FC236}">
                  <a16:creationId xmlns:a16="http://schemas.microsoft.com/office/drawing/2014/main" id="{C84F3F22-AA98-BF32-1782-259265BD941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10840"/>
            <a:stretch/>
          </p:blipFill>
          <p:spPr>
            <a:xfrm>
              <a:off x="6143788" y="2001116"/>
              <a:ext cx="2396128" cy="1162288"/>
            </a:xfrm>
            <a:prstGeom prst="rect">
              <a:avLst/>
            </a:prstGeom>
          </p:spPr>
        </p:pic>
        <p:pic>
          <p:nvPicPr>
            <p:cNvPr id="2" name="図 1" descr="ダイアグラム, 設計図&#10;&#10;自動的に生成された説明">
              <a:extLst>
                <a:ext uri="{FF2B5EF4-FFF2-40B4-BE49-F238E27FC236}">
                  <a16:creationId xmlns:a16="http://schemas.microsoft.com/office/drawing/2014/main" id="{814071CC-8C45-A047-ECAD-FEC50820A03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043265" y="3230451"/>
              <a:ext cx="2597175" cy="1832561"/>
            </a:xfrm>
            <a:prstGeom prst="rect">
              <a:avLst/>
            </a:prstGeom>
          </p:spPr>
        </p:pic>
      </p:grpSp>
      <p:sp>
        <p:nvSpPr>
          <p:cNvPr id="24" name="四角形: 角を丸くする 23">
            <a:extLst>
              <a:ext uri="{FF2B5EF4-FFF2-40B4-BE49-F238E27FC236}">
                <a16:creationId xmlns:a16="http://schemas.microsoft.com/office/drawing/2014/main" id="{542197A9-735C-5387-3915-B33E85C5A8CB}"/>
              </a:ext>
            </a:extLst>
          </p:cNvPr>
          <p:cNvSpPr/>
          <p:nvPr/>
        </p:nvSpPr>
        <p:spPr>
          <a:xfrm>
            <a:off x="3571166" y="4472650"/>
            <a:ext cx="771397" cy="24206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800" dirty="0">
                <a:solidFill>
                  <a:schemeClr val="bg1"/>
                </a:solidFill>
                <a:latin typeface="Yu Gothic UI" panose="020B0500000000000000" pitchFamily="50" charset="-128"/>
                <a:ea typeface="Yu Gothic UI" panose="020B0500000000000000" pitchFamily="50" charset="-128"/>
              </a:rPr>
              <a:t>WEB</a:t>
            </a:r>
            <a:r>
              <a:rPr kumimoji="1" lang="ja-JP" altLang="en-US" sz="800" dirty="0">
                <a:solidFill>
                  <a:schemeClr val="bg1"/>
                </a:solidFill>
                <a:latin typeface="Yu Gothic UI" panose="020B0500000000000000" pitchFamily="50" charset="-128"/>
                <a:ea typeface="Yu Gothic UI" panose="020B0500000000000000" pitchFamily="50" charset="-128"/>
              </a:rPr>
              <a:t>収録配信</a:t>
            </a:r>
          </a:p>
        </p:txBody>
      </p:sp>
      <p:sp>
        <p:nvSpPr>
          <p:cNvPr id="3" name="スライド番号プレースホルダー 3">
            <a:extLst>
              <a:ext uri="{FF2B5EF4-FFF2-40B4-BE49-F238E27FC236}">
                <a16:creationId xmlns:a16="http://schemas.microsoft.com/office/drawing/2014/main" id="{728796BD-E776-AA01-A251-6F693399DFFA}"/>
              </a:ext>
            </a:extLst>
          </p:cNvPr>
          <p:cNvSpPr txBox="1">
            <a:spLocks/>
          </p:cNvSpPr>
          <p:nvPr/>
        </p:nvSpPr>
        <p:spPr>
          <a:xfrm>
            <a:off x="8893174" y="4911725"/>
            <a:ext cx="250825" cy="231775"/>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41D8CC4-3064-45AA-8B8F-2DE744D69982}" type="slidenum">
              <a:rPr kumimoji="1" lang="ja-JP" altLang="en-US" sz="900" b="1" smtClean="0">
                <a:solidFill>
                  <a:srgbClr val="324990"/>
                </a:solidFill>
              </a:rPr>
              <a:pPr algn="ctr"/>
              <a:t>9</a:t>
            </a:fld>
            <a:endParaRPr kumimoji="1" lang="ja-JP" altLang="en-US" sz="900" b="1">
              <a:solidFill>
                <a:srgbClr val="324990"/>
              </a:solidFill>
            </a:endParaRPr>
          </a:p>
        </p:txBody>
      </p:sp>
      <p:sp>
        <p:nvSpPr>
          <p:cNvPr id="7" name="テキスト ボックス 6">
            <a:extLst>
              <a:ext uri="{FF2B5EF4-FFF2-40B4-BE49-F238E27FC236}">
                <a16:creationId xmlns:a16="http://schemas.microsoft.com/office/drawing/2014/main" id="{771D4738-0D5F-5477-1FB8-53195CCBE695}"/>
              </a:ext>
            </a:extLst>
          </p:cNvPr>
          <p:cNvSpPr txBox="1"/>
          <p:nvPr/>
        </p:nvSpPr>
        <p:spPr>
          <a:xfrm>
            <a:off x="6283764" y="4638455"/>
            <a:ext cx="2186250" cy="230832"/>
          </a:xfrm>
          <a:prstGeom prst="rect">
            <a:avLst/>
          </a:prstGeom>
          <a:noFill/>
        </p:spPr>
        <p:txBody>
          <a:bodyPr wrap="square">
            <a:spAutoFit/>
          </a:bodyPr>
          <a:lstStyle/>
          <a:p>
            <a:pPr algn="r"/>
            <a:r>
              <a:rPr lang="ja-JP" altLang="en-US" sz="900" b="0" i="0" dirty="0">
                <a:solidFill>
                  <a:srgbClr val="000000"/>
                </a:solidFill>
                <a:effectLst/>
                <a:latin typeface="Yu Gothic UI" panose="020B0500000000000000" pitchFamily="50" charset="-128"/>
                <a:ea typeface="Yu Gothic UI" panose="020B0500000000000000" pitchFamily="50" charset="-128"/>
              </a:rPr>
              <a:t>講座使用テキスト</a:t>
            </a:r>
            <a:r>
              <a:rPr lang="ja-JP" altLang="en-US" sz="900" dirty="0">
                <a:latin typeface="Yu Gothic UI" panose="020B0500000000000000" pitchFamily="50" charset="-128"/>
                <a:ea typeface="Yu Gothic UI" panose="020B0500000000000000" pitchFamily="50" charset="-128"/>
              </a:rPr>
              <a:t>（イメージ）</a:t>
            </a:r>
          </a:p>
        </p:txBody>
      </p:sp>
      <p:sp>
        <p:nvSpPr>
          <p:cNvPr id="5" name="四角形: 角を丸くする 4">
            <a:extLst>
              <a:ext uri="{FF2B5EF4-FFF2-40B4-BE49-F238E27FC236}">
                <a16:creationId xmlns:a16="http://schemas.microsoft.com/office/drawing/2014/main" id="{119D7BBD-4F94-0A5F-4CC2-F036D256F0C2}"/>
              </a:ext>
            </a:extLst>
          </p:cNvPr>
          <p:cNvSpPr/>
          <p:nvPr/>
        </p:nvSpPr>
        <p:spPr>
          <a:xfrm>
            <a:off x="1870786" y="4472651"/>
            <a:ext cx="771397" cy="24206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800" dirty="0">
                <a:solidFill>
                  <a:schemeClr val="bg1"/>
                </a:solidFill>
                <a:latin typeface="Yu Gothic UI" panose="020B0500000000000000" pitchFamily="50" charset="-128"/>
                <a:ea typeface="Yu Gothic UI" panose="020B0500000000000000" pitchFamily="50" charset="-128"/>
              </a:rPr>
              <a:t>生講義</a:t>
            </a:r>
          </a:p>
        </p:txBody>
      </p:sp>
      <p:sp>
        <p:nvSpPr>
          <p:cNvPr id="12" name="四角形: 角を丸くする 11">
            <a:extLst>
              <a:ext uri="{FF2B5EF4-FFF2-40B4-BE49-F238E27FC236}">
                <a16:creationId xmlns:a16="http://schemas.microsoft.com/office/drawing/2014/main" id="{CD8A95EE-2068-5A80-3A8E-EB2723DF0D10}"/>
              </a:ext>
            </a:extLst>
          </p:cNvPr>
          <p:cNvSpPr/>
          <p:nvPr/>
        </p:nvSpPr>
        <p:spPr>
          <a:xfrm>
            <a:off x="2713914" y="4472651"/>
            <a:ext cx="771397" cy="24206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800" dirty="0">
                <a:solidFill>
                  <a:schemeClr val="bg1"/>
                </a:solidFill>
                <a:latin typeface="Yu Gothic UI" panose="020B0500000000000000" pitchFamily="50" charset="-128"/>
                <a:ea typeface="Yu Gothic UI" panose="020B0500000000000000" pitchFamily="50" charset="-128"/>
              </a:rPr>
              <a:t>オンライン配信</a:t>
            </a:r>
          </a:p>
        </p:txBody>
      </p:sp>
    </p:spTree>
    <p:extLst>
      <p:ext uri="{BB962C8B-B14F-4D97-AF65-F5344CB8AC3E}">
        <p14:creationId xmlns:p14="http://schemas.microsoft.com/office/powerpoint/2010/main" val="1045816294"/>
      </p:ext>
    </p:extLst>
  </p:cSld>
  <p:clrMapOvr>
    <a:masterClrMapping/>
  </p:clrMapOvr>
</p:sld>
</file>

<file path=ppt/theme/theme1.xml><?xml version="1.0" encoding="utf-8"?>
<a:theme xmlns:a="http://schemas.openxmlformats.org/drawingml/2006/main" name="A">
  <a:themeElements>
    <a:clrScheme name="Original_colorPallete">
      <a:dk1>
        <a:srgbClr val="000000"/>
      </a:dk1>
      <a:lt1>
        <a:srgbClr val="FFFFFF"/>
      </a:lt1>
      <a:dk2>
        <a:srgbClr val="04127C"/>
      </a:dk2>
      <a:lt2>
        <a:srgbClr val="858585"/>
      </a:lt2>
      <a:accent1>
        <a:srgbClr val="1E32A5"/>
      </a:accent1>
      <a:accent2>
        <a:srgbClr val="286EBE"/>
      </a:accent2>
      <a:accent3>
        <a:srgbClr val="419B91"/>
      </a:accent3>
      <a:accent4>
        <a:srgbClr val="D2BE00"/>
      </a:accent4>
      <a:accent5>
        <a:srgbClr val="DC8C23"/>
      </a:accent5>
      <a:accent6>
        <a:srgbClr val="BE375A"/>
      </a:accent6>
      <a:hlink>
        <a:srgbClr val="4575FD"/>
      </a:hlink>
      <a:folHlink>
        <a:srgbClr val="9E5E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2631</Words>
  <Application>Microsoft Office PowerPoint</Application>
  <PresentationFormat>画面に合わせる (16:9)</PresentationFormat>
  <Paragraphs>284</Paragraphs>
  <Slides>19</Slides>
  <Notes>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19</vt:i4>
      </vt:variant>
    </vt:vector>
  </HeadingPairs>
  <TitlesOfParts>
    <vt:vector size="26" baseType="lpstr">
      <vt:lpstr>Meiryo UI</vt:lpstr>
      <vt:lpstr>ＭＳ Ｐゴシック</vt:lpstr>
      <vt:lpstr>Yu Gothic UI</vt:lpstr>
      <vt:lpstr>Arial</vt:lpstr>
      <vt:lpstr>Calibri</vt:lpstr>
      <vt:lpstr>Wingdings</vt:lpstr>
      <vt:lpstr>A</vt:lpstr>
      <vt:lpstr>管理業務主任者 資格取得研修のご紹介</vt:lpstr>
      <vt:lpstr>PowerPoint プレゼンテーション</vt:lpstr>
      <vt:lpstr>講師紹介</vt:lpstr>
      <vt:lpstr>弊社代表取締役・講師　平柳の執筆・監修テキスト</vt:lpstr>
      <vt:lpstr>平柳塾の “合格へ導く３つの秘訣”</vt:lpstr>
      <vt:lpstr>本研修の導入事例</vt:lpstr>
      <vt:lpstr>研修ラインナップ</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過去の合格実績</vt:lpstr>
      <vt:lpstr>合格者の声 （1/2）</vt:lpstr>
      <vt:lpstr>合格者の声 （2/2）</vt:lpstr>
      <vt:lpstr>本試験講評や講義動画をぜひYouTube・ブログからご覧ください！</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2024-01-25T21:45:26Z</dcterms:modified>
</cp:coreProperties>
</file>